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25fcd7b60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46590d4594fde"/>
  </p:sldMasterIdLst>
  <p:sldIdLst>
    <p:sldId xmlns:r="http://schemas.openxmlformats.org/officeDocument/2006/relationships" id="256" r:id="Rab9bb8fba7a6467d"/>
    <p:sldId xmlns:r="http://schemas.openxmlformats.org/officeDocument/2006/relationships" id="257" r:id="R9aea9f5c26a24961"/>
    <p:sldId xmlns:r="http://schemas.openxmlformats.org/officeDocument/2006/relationships" id="258" r:id="Rc7f3e08fe40c4804"/>
    <p:sldId xmlns:r="http://schemas.openxmlformats.org/officeDocument/2006/relationships" id="259" r:id="R8cf4e0a9741c423f"/>
    <p:sldId xmlns:r="http://schemas.openxmlformats.org/officeDocument/2006/relationships" id="260" r:id="R4631ee3144be482e"/>
    <p:sldId xmlns:r="http://schemas.openxmlformats.org/officeDocument/2006/relationships" id="261" r:id="Reffb1772b5e148be"/>
    <p:sldId xmlns:r="http://schemas.openxmlformats.org/officeDocument/2006/relationships" id="262" r:id="R7bbb39f4a95b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46590d4594fde" /><Relationship Type="http://schemas.openxmlformats.org/officeDocument/2006/relationships/slide" Target="/ppt/slides/slide1.xml" Id="Rab9bb8fba7a6467d" /><Relationship Type="http://schemas.openxmlformats.org/officeDocument/2006/relationships/slide" Target="/ppt/slides/slide2.xml" Id="R9aea9f5c26a24961" /><Relationship Type="http://schemas.openxmlformats.org/officeDocument/2006/relationships/slide" Target="/ppt/slides/slide3.xml" Id="Rc7f3e08fe40c4804" /><Relationship Type="http://schemas.openxmlformats.org/officeDocument/2006/relationships/slide" Target="/ppt/slides/slide4.xml" Id="R8cf4e0a9741c423f" /><Relationship Type="http://schemas.openxmlformats.org/officeDocument/2006/relationships/slide" Target="/ppt/slides/slide5.xml" Id="R4631ee3144be482e" /><Relationship Type="http://schemas.openxmlformats.org/officeDocument/2006/relationships/slide" Target="/ppt/slides/slide6.xml" Id="Reffb1772b5e148be" /><Relationship Type="http://schemas.openxmlformats.org/officeDocument/2006/relationships/slide" Target="/ppt/slides/slide7.xml" Id="R7bbb39f4a95b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00d1d45a6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4aa3571c5431e" /><Relationship Type="http://schemas.openxmlformats.org/officeDocument/2006/relationships/theme" Target="/ppt/slideMasters/theme/theme1.xml" Id="R802d60b8098b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4aa3571c5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730391a3e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87a83378f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1ad55e40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57294a5e5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555a7fe8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153af160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9d84df52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ULSMO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198 144 528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1 261 310 724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1 274 478 331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FINANS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893 524 002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FINANS AS</a:t>
            </a:r>
          </a:p>
        </p:txBody>
      </p:sp>
    </p:spTree>
  </p:cSld>
  <p:clrMapOvr>
    <a:masterClrMapping xmlns:a="http://schemas.openxmlformats.org/drawingml/2006/main"/>
  </p:clrMapOvr>
</p:sld>
</file>