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ab46c47d9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8e79e36a145af"/>
  </p:sldMasterIdLst>
  <p:sldIdLst>
    <p:sldId xmlns:r="http://schemas.openxmlformats.org/officeDocument/2006/relationships" id="256" r:id="Rd4513de9e3934fbb"/>
    <p:sldId xmlns:r="http://schemas.openxmlformats.org/officeDocument/2006/relationships" id="257" r:id="R7622b916a38a467f"/>
    <p:sldId xmlns:r="http://schemas.openxmlformats.org/officeDocument/2006/relationships" id="258" r:id="Re13568a6813146be"/>
    <p:sldId xmlns:r="http://schemas.openxmlformats.org/officeDocument/2006/relationships" id="259" r:id="Red92a59c6d144f70"/>
    <p:sldId xmlns:r="http://schemas.openxmlformats.org/officeDocument/2006/relationships" id="260" r:id="Rd21001ba77b84363"/>
    <p:sldId xmlns:r="http://schemas.openxmlformats.org/officeDocument/2006/relationships" id="261" r:id="R60a0d72d24344184"/>
    <p:sldId xmlns:r="http://schemas.openxmlformats.org/officeDocument/2006/relationships" id="262" r:id="R9aee50bd4c20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8e79e36a145af" /><Relationship Type="http://schemas.openxmlformats.org/officeDocument/2006/relationships/slide" Target="/ppt/slides/slide1.xml" Id="Rd4513de9e3934fbb" /><Relationship Type="http://schemas.openxmlformats.org/officeDocument/2006/relationships/slide" Target="/ppt/slides/slide2.xml" Id="R7622b916a38a467f" /><Relationship Type="http://schemas.openxmlformats.org/officeDocument/2006/relationships/slide" Target="/ppt/slides/slide3.xml" Id="Re13568a6813146be" /><Relationship Type="http://schemas.openxmlformats.org/officeDocument/2006/relationships/slide" Target="/ppt/slides/slide4.xml" Id="Red92a59c6d144f70" /><Relationship Type="http://schemas.openxmlformats.org/officeDocument/2006/relationships/slide" Target="/ppt/slides/slide5.xml" Id="Rd21001ba77b84363" /><Relationship Type="http://schemas.openxmlformats.org/officeDocument/2006/relationships/slide" Target="/ppt/slides/slide6.xml" Id="R60a0d72d24344184" /><Relationship Type="http://schemas.openxmlformats.org/officeDocument/2006/relationships/slide" Target="/ppt/slides/slide7.xml" Id="R9aee50bd4c20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2bcf2441d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56654c714fea" /><Relationship Type="http://schemas.openxmlformats.org/officeDocument/2006/relationships/theme" Target="/ppt/slideMasters/theme/theme1.xml" Id="R1c3d3e6f5c83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256654c71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0c08ee99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ecb6a47d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dfe6196a2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d0d08c7b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c0f90f1d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92b3e603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6e69063e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