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b1ae9c3adc40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3dd7a96d3d4424"/>
  </p:sldMasterIdLst>
  <p:sldIdLst>
    <p:sldId xmlns:r="http://schemas.openxmlformats.org/officeDocument/2006/relationships" id="256" r:id="R4555c331e4644b8f"/>
    <p:sldId xmlns:r="http://schemas.openxmlformats.org/officeDocument/2006/relationships" id="257" r:id="R77277fb0bea44930"/>
    <p:sldId xmlns:r="http://schemas.openxmlformats.org/officeDocument/2006/relationships" id="258" r:id="R3685d4f3f1244f4b"/>
    <p:sldId xmlns:r="http://schemas.openxmlformats.org/officeDocument/2006/relationships" id="259" r:id="Rc25017efea1d42ea"/>
    <p:sldId xmlns:r="http://schemas.openxmlformats.org/officeDocument/2006/relationships" id="260" r:id="R6df686d2481f4488"/>
    <p:sldId xmlns:r="http://schemas.openxmlformats.org/officeDocument/2006/relationships" id="261" r:id="R94e9ef7ddf744e58"/>
    <p:sldId xmlns:r="http://schemas.openxmlformats.org/officeDocument/2006/relationships" id="262" r:id="R78e67f3bc24042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3dd7a96d3d4424" /><Relationship Type="http://schemas.openxmlformats.org/officeDocument/2006/relationships/slide" Target="/ppt/slides/slide1.xml" Id="R4555c331e4644b8f" /><Relationship Type="http://schemas.openxmlformats.org/officeDocument/2006/relationships/slide" Target="/ppt/slides/slide2.xml" Id="R77277fb0bea44930" /><Relationship Type="http://schemas.openxmlformats.org/officeDocument/2006/relationships/slide" Target="/ppt/slides/slide3.xml" Id="R3685d4f3f1244f4b" /><Relationship Type="http://schemas.openxmlformats.org/officeDocument/2006/relationships/slide" Target="/ppt/slides/slide4.xml" Id="Rc25017efea1d42ea" /><Relationship Type="http://schemas.openxmlformats.org/officeDocument/2006/relationships/slide" Target="/ppt/slides/slide5.xml" Id="R6df686d2481f4488" /><Relationship Type="http://schemas.openxmlformats.org/officeDocument/2006/relationships/slide" Target="/ppt/slides/slide6.xml" Id="R94e9ef7ddf744e58" /><Relationship Type="http://schemas.openxmlformats.org/officeDocument/2006/relationships/slide" Target="/ppt/slides/slide7.xml" Id="R78e67f3bc24042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09f82fc74e43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f5eb70aa84b40" /><Relationship Type="http://schemas.openxmlformats.org/officeDocument/2006/relationships/theme" Target="/ppt/slideMasters/theme/theme1.xml" Id="Rbd44efea86cb4b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3f5eb70aa84b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80d6e009e4a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be3fe0b374a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4f4d1396644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8db1a98ae44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6879e881c47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357ea4caa44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72e3a144140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KAK SHIPPING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KAK SHIPPING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KAK SHIPPING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KAK SHIPPING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KAK SHIPPING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KAK SHIPPING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−123 984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40 332 056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466 072 653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507 016 750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KAK SHIPPING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KARIANNE KLAVENESS HOLMEN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KARIANNE KLAVENESS HOLMEN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KAK SHIPPING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Harbitzalléen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39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893 765 352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KAK SHIPPING INVEST AS</a:t>
            </a:r>
          </a:p>
        </p:txBody>
      </p:sp>
    </p:spTree>
  </p:cSld>
  <p:clrMapOvr>
    <a:masterClrMapping xmlns:a="http://schemas.openxmlformats.org/drawingml/2006/main"/>
  </p:clrMapOvr>
</p:sld>
</file>