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a44b9e8b0748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5c0f7e467e499f"/>
  </p:sldMasterIdLst>
  <p:sldIdLst>
    <p:sldId xmlns:r="http://schemas.openxmlformats.org/officeDocument/2006/relationships" id="256" r:id="Rb15ea9768aa743fe"/>
    <p:sldId xmlns:r="http://schemas.openxmlformats.org/officeDocument/2006/relationships" id="257" r:id="R8d112aa020474aab"/>
    <p:sldId xmlns:r="http://schemas.openxmlformats.org/officeDocument/2006/relationships" id="258" r:id="R5a0f3d1792d3490b"/>
    <p:sldId xmlns:r="http://schemas.openxmlformats.org/officeDocument/2006/relationships" id="259" r:id="R716b526321914771"/>
    <p:sldId xmlns:r="http://schemas.openxmlformats.org/officeDocument/2006/relationships" id="260" r:id="R385e601e5c574902"/>
    <p:sldId xmlns:r="http://schemas.openxmlformats.org/officeDocument/2006/relationships" id="261" r:id="Rd20887209b2a4308"/>
    <p:sldId xmlns:r="http://schemas.openxmlformats.org/officeDocument/2006/relationships" id="262" r:id="Rbd4d620437c34f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5c0f7e467e499f" /><Relationship Type="http://schemas.openxmlformats.org/officeDocument/2006/relationships/slide" Target="/ppt/slides/slide1.xml" Id="Rb15ea9768aa743fe" /><Relationship Type="http://schemas.openxmlformats.org/officeDocument/2006/relationships/slide" Target="/ppt/slides/slide2.xml" Id="R8d112aa020474aab" /><Relationship Type="http://schemas.openxmlformats.org/officeDocument/2006/relationships/slide" Target="/ppt/slides/slide3.xml" Id="R5a0f3d1792d3490b" /><Relationship Type="http://schemas.openxmlformats.org/officeDocument/2006/relationships/slide" Target="/ppt/slides/slide4.xml" Id="R716b526321914771" /><Relationship Type="http://schemas.openxmlformats.org/officeDocument/2006/relationships/slide" Target="/ppt/slides/slide5.xml" Id="R385e601e5c574902" /><Relationship Type="http://schemas.openxmlformats.org/officeDocument/2006/relationships/slide" Target="/ppt/slides/slide6.xml" Id="Rd20887209b2a4308" /><Relationship Type="http://schemas.openxmlformats.org/officeDocument/2006/relationships/slide" Target="/ppt/slides/slide7.xml" Id="Rbd4d620437c34f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d61bcdaf1943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bc9072b424a05" /><Relationship Type="http://schemas.openxmlformats.org/officeDocument/2006/relationships/theme" Target="/ppt/slideMasters/theme/theme1.xml" Id="R4877bcb3f68e4a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7bc9072b424a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1732fc44343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b8d8de54742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43c10b23c4a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65eec0c9549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4dd1781ca49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8ddcf825142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050ff46fe4a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RTB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RTB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RTB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RTB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RTB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RTB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225 001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3 504 289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3 813 006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RTB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ISDAHL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RTB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894 058 072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RTB CONSULTING AS</a:t>
            </a:r>
          </a:p>
        </p:txBody>
      </p:sp>
    </p:spTree>
  </p:cSld>
  <p:clrMapOvr>
    <a:masterClrMapping xmlns:a="http://schemas.openxmlformats.org/drawingml/2006/main"/>
  </p:clrMapOvr>
</p:sld>
</file>