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1468bd154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9554dea1e41e9"/>
  </p:sldMasterIdLst>
  <p:sldIdLst>
    <p:sldId xmlns:r="http://schemas.openxmlformats.org/officeDocument/2006/relationships" id="256" r:id="R0866d10094bb4e8c"/>
    <p:sldId xmlns:r="http://schemas.openxmlformats.org/officeDocument/2006/relationships" id="257" r:id="Re47838a2111f4b02"/>
    <p:sldId xmlns:r="http://schemas.openxmlformats.org/officeDocument/2006/relationships" id="258" r:id="Rb71f740b424d4657"/>
    <p:sldId xmlns:r="http://schemas.openxmlformats.org/officeDocument/2006/relationships" id="259" r:id="Re96902f8126c47a7"/>
    <p:sldId xmlns:r="http://schemas.openxmlformats.org/officeDocument/2006/relationships" id="260" r:id="R11e3ddb2d86c420c"/>
    <p:sldId xmlns:r="http://schemas.openxmlformats.org/officeDocument/2006/relationships" id="261" r:id="Rcddf9444a8e44902"/>
    <p:sldId xmlns:r="http://schemas.openxmlformats.org/officeDocument/2006/relationships" id="262" r:id="R4cf07c50b82c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9554dea1e41e9" /><Relationship Type="http://schemas.openxmlformats.org/officeDocument/2006/relationships/slide" Target="/ppt/slides/slide1.xml" Id="R0866d10094bb4e8c" /><Relationship Type="http://schemas.openxmlformats.org/officeDocument/2006/relationships/slide" Target="/ppt/slides/slide2.xml" Id="Re47838a2111f4b02" /><Relationship Type="http://schemas.openxmlformats.org/officeDocument/2006/relationships/slide" Target="/ppt/slides/slide3.xml" Id="Rb71f740b424d4657" /><Relationship Type="http://schemas.openxmlformats.org/officeDocument/2006/relationships/slide" Target="/ppt/slides/slide4.xml" Id="Re96902f8126c47a7" /><Relationship Type="http://schemas.openxmlformats.org/officeDocument/2006/relationships/slide" Target="/ppt/slides/slide5.xml" Id="R11e3ddb2d86c420c" /><Relationship Type="http://schemas.openxmlformats.org/officeDocument/2006/relationships/slide" Target="/ppt/slides/slide6.xml" Id="Rcddf9444a8e44902" /><Relationship Type="http://schemas.openxmlformats.org/officeDocument/2006/relationships/slide" Target="/ppt/slides/slide7.xml" Id="R4cf07c50b82c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484dca15f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20282616c40c2" /><Relationship Type="http://schemas.openxmlformats.org/officeDocument/2006/relationships/theme" Target="/ppt/slideMasters/theme/theme1.xml" Id="R5d221e367b8c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20282616c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eafaf38cf47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cc805420c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9bd32d68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d217ac64b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757c9780e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5af5b19b9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e939db6ff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RISSA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BETONG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7 971 442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−1 567 898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−1 670 935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−2 210 029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3 655 787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894 266 872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