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036299019541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2d6e8c2beb44db"/>
  </p:sldMasterIdLst>
  <p:sldIdLst>
    <p:sldId xmlns:r="http://schemas.openxmlformats.org/officeDocument/2006/relationships" id="256" r:id="R34b39e2a4ad3402d"/>
    <p:sldId xmlns:r="http://schemas.openxmlformats.org/officeDocument/2006/relationships" id="257" r:id="R3596d45a762e4f45"/>
    <p:sldId xmlns:r="http://schemas.openxmlformats.org/officeDocument/2006/relationships" id="258" r:id="Ra56c3cc9f1ae493c"/>
    <p:sldId xmlns:r="http://schemas.openxmlformats.org/officeDocument/2006/relationships" id="259" r:id="R6de57f0823114c84"/>
    <p:sldId xmlns:r="http://schemas.openxmlformats.org/officeDocument/2006/relationships" id="260" r:id="R2475aa6be7be4bef"/>
    <p:sldId xmlns:r="http://schemas.openxmlformats.org/officeDocument/2006/relationships" id="261" r:id="Rf4153c0745c24d6c"/>
    <p:sldId xmlns:r="http://schemas.openxmlformats.org/officeDocument/2006/relationships" id="262" r:id="Rd3aecb0fc87145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2d6e8c2beb44db" /><Relationship Type="http://schemas.openxmlformats.org/officeDocument/2006/relationships/slide" Target="/ppt/slides/slide1.xml" Id="R34b39e2a4ad3402d" /><Relationship Type="http://schemas.openxmlformats.org/officeDocument/2006/relationships/slide" Target="/ppt/slides/slide2.xml" Id="R3596d45a762e4f45" /><Relationship Type="http://schemas.openxmlformats.org/officeDocument/2006/relationships/slide" Target="/ppt/slides/slide3.xml" Id="Ra56c3cc9f1ae493c" /><Relationship Type="http://schemas.openxmlformats.org/officeDocument/2006/relationships/slide" Target="/ppt/slides/slide4.xml" Id="R6de57f0823114c84" /><Relationship Type="http://schemas.openxmlformats.org/officeDocument/2006/relationships/slide" Target="/ppt/slides/slide5.xml" Id="R2475aa6be7be4bef" /><Relationship Type="http://schemas.openxmlformats.org/officeDocument/2006/relationships/slide" Target="/ppt/slides/slide6.xml" Id="Rf4153c0745c24d6c" /><Relationship Type="http://schemas.openxmlformats.org/officeDocument/2006/relationships/slide" Target="/ppt/slides/slide7.xml" Id="Rd3aecb0fc87145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28c873c7f544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35c2cd1934d52" /><Relationship Type="http://schemas.openxmlformats.org/officeDocument/2006/relationships/theme" Target="/ppt/slideMasters/theme/theme1.xml" Id="Rcc3843d0762e49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735c2cd1934d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2aa7e670f45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fee01f32048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edc84c33640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c665844e047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209c1b58d45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9ced3e5394b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3fed0df6345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STEINAR PETTERSEN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PETTERSEN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3 460 701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32 749 319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32 749 319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Vinkelgata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894 620 072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