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e19171f684d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c18cc7d004209"/>
  </p:sldMasterIdLst>
  <p:sldIdLst>
    <p:sldId xmlns:r="http://schemas.openxmlformats.org/officeDocument/2006/relationships" id="256" r:id="R8b379cf2d2324b89"/>
    <p:sldId xmlns:r="http://schemas.openxmlformats.org/officeDocument/2006/relationships" id="257" r:id="R3859911b97e44d8a"/>
    <p:sldId xmlns:r="http://schemas.openxmlformats.org/officeDocument/2006/relationships" id="258" r:id="R7d8dc50c21ef4608"/>
    <p:sldId xmlns:r="http://schemas.openxmlformats.org/officeDocument/2006/relationships" id="259" r:id="R230150f419024c00"/>
    <p:sldId xmlns:r="http://schemas.openxmlformats.org/officeDocument/2006/relationships" id="260" r:id="R5426f5c5cf484b48"/>
    <p:sldId xmlns:r="http://schemas.openxmlformats.org/officeDocument/2006/relationships" id="261" r:id="R18f784321884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c18cc7d004209" /><Relationship Type="http://schemas.openxmlformats.org/officeDocument/2006/relationships/slide" Target="/ppt/slides/slide1.xml" Id="R8b379cf2d2324b89" /><Relationship Type="http://schemas.openxmlformats.org/officeDocument/2006/relationships/slide" Target="/ppt/slides/slide2.xml" Id="R3859911b97e44d8a" /><Relationship Type="http://schemas.openxmlformats.org/officeDocument/2006/relationships/slide" Target="/ppt/slides/slide3.xml" Id="R7d8dc50c21ef4608" /><Relationship Type="http://schemas.openxmlformats.org/officeDocument/2006/relationships/slide" Target="/ppt/slides/slide4.xml" Id="R230150f419024c00" /><Relationship Type="http://schemas.openxmlformats.org/officeDocument/2006/relationships/slide" Target="/ppt/slides/slide5.xml" Id="R5426f5c5cf484b48" /><Relationship Type="http://schemas.openxmlformats.org/officeDocument/2006/relationships/slide" Target="/ppt/slides/slide6.xml" Id="R18f784321884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089391d01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8e33471cd4b65" /><Relationship Type="http://schemas.openxmlformats.org/officeDocument/2006/relationships/theme" Target="/ppt/slideMasters/theme/theme1.xml" Id="R0105204a07f0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8e33471cd4b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15a57e347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20873510348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111af7449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07769760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e8e2f04d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adf1e451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TINGVOLL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6630 Tingvoll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45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894 707 992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