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0ec61bcb7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f4695841f4d0b"/>
  </p:sldMasterIdLst>
  <p:sldIdLst>
    <p:sldId xmlns:r="http://schemas.openxmlformats.org/officeDocument/2006/relationships" id="256" r:id="R3973139576314bfc"/>
    <p:sldId xmlns:r="http://schemas.openxmlformats.org/officeDocument/2006/relationships" id="257" r:id="R8ddbcaf9d00c4667"/>
    <p:sldId xmlns:r="http://schemas.openxmlformats.org/officeDocument/2006/relationships" id="258" r:id="R05dc5d1158504479"/>
    <p:sldId xmlns:r="http://schemas.openxmlformats.org/officeDocument/2006/relationships" id="259" r:id="Rd5d9f58b02c943d8"/>
    <p:sldId xmlns:r="http://schemas.openxmlformats.org/officeDocument/2006/relationships" id="260" r:id="R3e5f2d20295845a6"/>
    <p:sldId xmlns:r="http://schemas.openxmlformats.org/officeDocument/2006/relationships" id="261" r:id="Rf3258ddfcfef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f4695841f4d0b" /><Relationship Type="http://schemas.openxmlformats.org/officeDocument/2006/relationships/slide" Target="/ppt/slides/slide1.xml" Id="R3973139576314bfc" /><Relationship Type="http://schemas.openxmlformats.org/officeDocument/2006/relationships/slide" Target="/ppt/slides/slide2.xml" Id="R8ddbcaf9d00c4667" /><Relationship Type="http://schemas.openxmlformats.org/officeDocument/2006/relationships/slide" Target="/ppt/slides/slide3.xml" Id="R05dc5d1158504479" /><Relationship Type="http://schemas.openxmlformats.org/officeDocument/2006/relationships/slide" Target="/ppt/slides/slide4.xml" Id="Rd5d9f58b02c943d8" /><Relationship Type="http://schemas.openxmlformats.org/officeDocument/2006/relationships/slide" Target="/ppt/slides/slide5.xml" Id="R3e5f2d20295845a6" /><Relationship Type="http://schemas.openxmlformats.org/officeDocument/2006/relationships/slide" Target="/ppt/slides/slide6.xml" Id="Rf3258ddfcfef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b7ad8cb57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725e897e4e9d" /><Relationship Type="http://schemas.openxmlformats.org/officeDocument/2006/relationships/theme" Target="/ppt/slideMasters/theme/theme1.xml" Id="R21b924754e7d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d725e897e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d837076c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831b71ca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54bad3f5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d45de032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f87690096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04f05834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