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88922e021b4b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71b7fd8f9d4a8e"/>
  </p:sldMasterIdLst>
  <p:sldIdLst>
    <p:sldId xmlns:r="http://schemas.openxmlformats.org/officeDocument/2006/relationships" id="256" r:id="Rf7ce9c76578747d5"/>
    <p:sldId xmlns:r="http://schemas.openxmlformats.org/officeDocument/2006/relationships" id="257" r:id="Reda518daf8314c1f"/>
    <p:sldId xmlns:r="http://schemas.openxmlformats.org/officeDocument/2006/relationships" id="258" r:id="Red0eec1850264c8b"/>
    <p:sldId xmlns:r="http://schemas.openxmlformats.org/officeDocument/2006/relationships" id="259" r:id="R95868b052e784f84"/>
    <p:sldId xmlns:r="http://schemas.openxmlformats.org/officeDocument/2006/relationships" id="260" r:id="R443d221a2b1147df"/>
    <p:sldId xmlns:r="http://schemas.openxmlformats.org/officeDocument/2006/relationships" id="261" r:id="R87a7d36038754a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71b7fd8f9d4a8e" /><Relationship Type="http://schemas.openxmlformats.org/officeDocument/2006/relationships/slide" Target="/ppt/slides/slide1.xml" Id="Rf7ce9c76578747d5" /><Relationship Type="http://schemas.openxmlformats.org/officeDocument/2006/relationships/slide" Target="/ppt/slides/slide2.xml" Id="Reda518daf8314c1f" /><Relationship Type="http://schemas.openxmlformats.org/officeDocument/2006/relationships/slide" Target="/ppt/slides/slide3.xml" Id="Red0eec1850264c8b" /><Relationship Type="http://schemas.openxmlformats.org/officeDocument/2006/relationships/slide" Target="/ppt/slides/slide4.xml" Id="R95868b052e784f84" /><Relationship Type="http://schemas.openxmlformats.org/officeDocument/2006/relationships/slide" Target="/ppt/slides/slide5.xml" Id="R443d221a2b1147df" /><Relationship Type="http://schemas.openxmlformats.org/officeDocument/2006/relationships/slide" Target="/ppt/slides/slide6.xml" Id="R87a7d36038754a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c37c822554f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18a11aa174cb6" /><Relationship Type="http://schemas.openxmlformats.org/officeDocument/2006/relationships/theme" Target="/ppt/slideMasters/theme/theme1.xml" Id="R1d06ea3fc6544a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818a11aa174c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51596d1df45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023950bcb44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ceb85373c4b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694ee745f4f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b9009cccd4b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eaa28cdf246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HOTT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1 193 362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5 047 101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8 263 967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69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post@tottem.no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www.tottem.no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894 846 682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