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3d882132434a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a7ab8a13164992"/>
  </p:sldMasterIdLst>
  <p:sldIdLst>
    <p:sldId xmlns:r="http://schemas.openxmlformats.org/officeDocument/2006/relationships" id="256" r:id="R41e88826c5714755"/>
    <p:sldId xmlns:r="http://schemas.openxmlformats.org/officeDocument/2006/relationships" id="257" r:id="R7a9ecaf5c0424e5b"/>
    <p:sldId xmlns:r="http://schemas.openxmlformats.org/officeDocument/2006/relationships" id="258" r:id="Rd6de6bb9d6974dd5"/>
    <p:sldId xmlns:r="http://schemas.openxmlformats.org/officeDocument/2006/relationships" id="259" r:id="Rd5cc2db48035401e"/>
    <p:sldId xmlns:r="http://schemas.openxmlformats.org/officeDocument/2006/relationships" id="260" r:id="R36b995b6aa154c08"/>
    <p:sldId xmlns:r="http://schemas.openxmlformats.org/officeDocument/2006/relationships" id="261" r:id="R18e7f8a5b6be47c5"/>
    <p:sldId xmlns:r="http://schemas.openxmlformats.org/officeDocument/2006/relationships" id="262" r:id="R6e8806b9839c42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a7ab8a13164992" /><Relationship Type="http://schemas.openxmlformats.org/officeDocument/2006/relationships/slide" Target="/ppt/slides/slide1.xml" Id="R41e88826c5714755" /><Relationship Type="http://schemas.openxmlformats.org/officeDocument/2006/relationships/slide" Target="/ppt/slides/slide2.xml" Id="R7a9ecaf5c0424e5b" /><Relationship Type="http://schemas.openxmlformats.org/officeDocument/2006/relationships/slide" Target="/ppt/slides/slide3.xml" Id="Rd6de6bb9d6974dd5" /><Relationship Type="http://schemas.openxmlformats.org/officeDocument/2006/relationships/slide" Target="/ppt/slides/slide4.xml" Id="Rd5cc2db48035401e" /><Relationship Type="http://schemas.openxmlformats.org/officeDocument/2006/relationships/slide" Target="/ppt/slides/slide5.xml" Id="R36b995b6aa154c08" /><Relationship Type="http://schemas.openxmlformats.org/officeDocument/2006/relationships/slide" Target="/ppt/slides/slide6.xml" Id="R18e7f8a5b6be47c5" /><Relationship Type="http://schemas.openxmlformats.org/officeDocument/2006/relationships/slide" Target="/ppt/slides/slide7.xml" Id="R6e8806b9839c42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6249afaf124b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09cdc78e74bc7" /><Relationship Type="http://schemas.openxmlformats.org/officeDocument/2006/relationships/theme" Target="/ppt/slideMasters/theme/theme1.xml" Id="Rade4269578934f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c09cdc78e74b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0fc802ec340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fd6162e964b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4aa7ebfff41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25930629342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2e0829df243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d004db4d54e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09769c4e34f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SEGLEM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EIENDOM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168 556 000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243 628 000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TRYGVE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JORUNN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SYNNØVE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TRYGVE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SYSEG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firmapost@knutsenoas.com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894 921 862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