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af84c9784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5602e9c4649b6"/>
  </p:sldMasterIdLst>
  <p:sldIdLst>
    <p:sldId xmlns:r="http://schemas.openxmlformats.org/officeDocument/2006/relationships" id="256" r:id="Rbfa916e888254d63"/>
    <p:sldId xmlns:r="http://schemas.openxmlformats.org/officeDocument/2006/relationships" id="257" r:id="R7799a22663024d30"/>
    <p:sldId xmlns:r="http://schemas.openxmlformats.org/officeDocument/2006/relationships" id="258" r:id="R55c2fae4e9e141b6"/>
    <p:sldId xmlns:r="http://schemas.openxmlformats.org/officeDocument/2006/relationships" id="259" r:id="R1533a5aaac5b4c8e"/>
    <p:sldId xmlns:r="http://schemas.openxmlformats.org/officeDocument/2006/relationships" id="260" r:id="Ra21925e6554d47ae"/>
    <p:sldId xmlns:r="http://schemas.openxmlformats.org/officeDocument/2006/relationships" id="261" r:id="R751794bc28c3454a"/>
    <p:sldId xmlns:r="http://schemas.openxmlformats.org/officeDocument/2006/relationships" id="262" r:id="R8136a120ea1e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5602e9c4649b6" /><Relationship Type="http://schemas.openxmlformats.org/officeDocument/2006/relationships/slide" Target="/ppt/slides/slide1.xml" Id="Rbfa916e888254d63" /><Relationship Type="http://schemas.openxmlformats.org/officeDocument/2006/relationships/slide" Target="/ppt/slides/slide2.xml" Id="R7799a22663024d30" /><Relationship Type="http://schemas.openxmlformats.org/officeDocument/2006/relationships/slide" Target="/ppt/slides/slide3.xml" Id="R55c2fae4e9e141b6" /><Relationship Type="http://schemas.openxmlformats.org/officeDocument/2006/relationships/slide" Target="/ppt/slides/slide4.xml" Id="R1533a5aaac5b4c8e" /><Relationship Type="http://schemas.openxmlformats.org/officeDocument/2006/relationships/slide" Target="/ppt/slides/slide5.xml" Id="Ra21925e6554d47ae" /><Relationship Type="http://schemas.openxmlformats.org/officeDocument/2006/relationships/slide" Target="/ppt/slides/slide6.xml" Id="R751794bc28c3454a" /><Relationship Type="http://schemas.openxmlformats.org/officeDocument/2006/relationships/slide" Target="/ppt/slides/slide7.xml" Id="R8136a120ea1e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7ad7ee3eb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cd4372634e98" /><Relationship Type="http://schemas.openxmlformats.org/officeDocument/2006/relationships/theme" Target="/ppt/slideMasters/theme/theme1.xml" Id="R5c2a7507a6e7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dcd437263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fa4637c9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fe107895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a5e6c7ff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c15e519b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a086525f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212d2546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3b43a8e2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