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3f6b715f3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f6afdebfe44cd"/>
  </p:sldMasterIdLst>
  <p:sldIdLst>
    <p:sldId xmlns:r="http://schemas.openxmlformats.org/officeDocument/2006/relationships" id="256" r:id="R4f99b0c619424241"/>
    <p:sldId xmlns:r="http://schemas.openxmlformats.org/officeDocument/2006/relationships" id="257" r:id="Ref296c46c4ad464c"/>
    <p:sldId xmlns:r="http://schemas.openxmlformats.org/officeDocument/2006/relationships" id="258" r:id="Rf3b0c23890be4cd8"/>
    <p:sldId xmlns:r="http://schemas.openxmlformats.org/officeDocument/2006/relationships" id="259" r:id="Ra2d40518731d4a61"/>
    <p:sldId xmlns:r="http://schemas.openxmlformats.org/officeDocument/2006/relationships" id="260" r:id="Rdb110368e29949b7"/>
    <p:sldId xmlns:r="http://schemas.openxmlformats.org/officeDocument/2006/relationships" id="261" r:id="Rd67ef64e8a94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f6afdebfe44cd" /><Relationship Type="http://schemas.openxmlformats.org/officeDocument/2006/relationships/slide" Target="/ppt/slides/slide1.xml" Id="R4f99b0c619424241" /><Relationship Type="http://schemas.openxmlformats.org/officeDocument/2006/relationships/slide" Target="/ppt/slides/slide2.xml" Id="Ref296c46c4ad464c" /><Relationship Type="http://schemas.openxmlformats.org/officeDocument/2006/relationships/slide" Target="/ppt/slides/slide3.xml" Id="Rf3b0c23890be4cd8" /><Relationship Type="http://schemas.openxmlformats.org/officeDocument/2006/relationships/slide" Target="/ppt/slides/slide4.xml" Id="Ra2d40518731d4a61" /><Relationship Type="http://schemas.openxmlformats.org/officeDocument/2006/relationships/slide" Target="/ppt/slides/slide5.xml" Id="Rdb110368e29949b7" /><Relationship Type="http://schemas.openxmlformats.org/officeDocument/2006/relationships/slide" Target="/ppt/slides/slide6.xml" Id="Rd67ef64e8a94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a3c722e7e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dc41e3ff4455" /><Relationship Type="http://schemas.openxmlformats.org/officeDocument/2006/relationships/theme" Target="/ppt/slideMasters/theme/theme1.xml" Id="R881f77e9b4e9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3dc41e3ff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42943bed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85cef21a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e34bd0bf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c5e46c5c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af812b20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43f1958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AUT. REGNSKAPSFØRER NINA SYNNØVE PETTERSEN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AUT. REGNSKAPSFØRER NINA SYNNØVE PETTERSEN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gate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nisy-pet@online.no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