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68bec5dad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ce59938c64cdd"/>
  </p:sldMasterIdLst>
  <p:sldIdLst>
    <p:sldId xmlns:r="http://schemas.openxmlformats.org/officeDocument/2006/relationships" id="256" r:id="Rc11dcdcfa29446fa"/>
    <p:sldId xmlns:r="http://schemas.openxmlformats.org/officeDocument/2006/relationships" id="257" r:id="R26288ca132344369"/>
    <p:sldId xmlns:r="http://schemas.openxmlformats.org/officeDocument/2006/relationships" id="258" r:id="R267b4cdf6df241d0"/>
    <p:sldId xmlns:r="http://schemas.openxmlformats.org/officeDocument/2006/relationships" id="259" r:id="Rf5338cf4ed084d52"/>
    <p:sldId xmlns:r="http://schemas.openxmlformats.org/officeDocument/2006/relationships" id="260" r:id="R173d47377c6a4a51"/>
    <p:sldId xmlns:r="http://schemas.openxmlformats.org/officeDocument/2006/relationships" id="261" r:id="R6786fff17d234b86"/>
    <p:sldId xmlns:r="http://schemas.openxmlformats.org/officeDocument/2006/relationships" id="262" r:id="Rd63d838ca9f4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ce59938c64cdd" /><Relationship Type="http://schemas.openxmlformats.org/officeDocument/2006/relationships/slide" Target="/ppt/slides/slide1.xml" Id="Rc11dcdcfa29446fa" /><Relationship Type="http://schemas.openxmlformats.org/officeDocument/2006/relationships/slide" Target="/ppt/slides/slide2.xml" Id="R26288ca132344369" /><Relationship Type="http://schemas.openxmlformats.org/officeDocument/2006/relationships/slide" Target="/ppt/slides/slide3.xml" Id="R267b4cdf6df241d0" /><Relationship Type="http://schemas.openxmlformats.org/officeDocument/2006/relationships/slide" Target="/ppt/slides/slide4.xml" Id="Rf5338cf4ed084d52" /><Relationship Type="http://schemas.openxmlformats.org/officeDocument/2006/relationships/slide" Target="/ppt/slides/slide5.xml" Id="R173d47377c6a4a51" /><Relationship Type="http://schemas.openxmlformats.org/officeDocument/2006/relationships/slide" Target="/ppt/slides/slide6.xml" Id="R6786fff17d234b86" /><Relationship Type="http://schemas.openxmlformats.org/officeDocument/2006/relationships/slide" Target="/ppt/slides/slide7.xml" Id="Rd63d838ca9f4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5615f718d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2432548247c4" /><Relationship Type="http://schemas.openxmlformats.org/officeDocument/2006/relationships/theme" Target="/ppt/slideMasters/theme/theme1.xml" Id="R1c869e1b2a7f4a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424325482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5c031ce7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b4e9d720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0d0b0cba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3de733ae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7e559127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5d9520f6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7c76c2d2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LANDHANDEL AS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15 275 077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MORTEN AUGESTAD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31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bplundegrend@bunnpris.no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895 537 772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LANDHANDEL AS</a:t>
            </a:r>
          </a:p>
        </p:txBody>
      </p:sp>
    </p:spTree>
  </p:cSld>
  <p:clrMapOvr>
    <a:masterClrMapping xmlns:a="http://schemas.openxmlformats.org/drawingml/2006/main"/>
  </p:clrMapOvr>
</p:sld>
</file>