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f86bc5099941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0931a212674221"/>
  </p:sldMasterIdLst>
  <p:sldIdLst>
    <p:sldId xmlns:r="http://schemas.openxmlformats.org/officeDocument/2006/relationships" id="256" r:id="Re2d1673864424e09"/>
    <p:sldId xmlns:r="http://schemas.openxmlformats.org/officeDocument/2006/relationships" id="257" r:id="Rfc7d7481671a42c2"/>
    <p:sldId xmlns:r="http://schemas.openxmlformats.org/officeDocument/2006/relationships" id="258" r:id="R07890f3deb974c0c"/>
    <p:sldId xmlns:r="http://schemas.openxmlformats.org/officeDocument/2006/relationships" id="259" r:id="R85472088353444b8"/>
    <p:sldId xmlns:r="http://schemas.openxmlformats.org/officeDocument/2006/relationships" id="260" r:id="R4c782a75ae054736"/>
    <p:sldId xmlns:r="http://schemas.openxmlformats.org/officeDocument/2006/relationships" id="261" r:id="Raf26898266e94c58"/>
    <p:sldId xmlns:r="http://schemas.openxmlformats.org/officeDocument/2006/relationships" id="262" r:id="R733834d9907e44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931a212674221" /><Relationship Type="http://schemas.openxmlformats.org/officeDocument/2006/relationships/slide" Target="/ppt/slides/slide1.xml" Id="Re2d1673864424e09" /><Relationship Type="http://schemas.openxmlformats.org/officeDocument/2006/relationships/slide" Target="/ppt/slides/slide2.xml" Id="Rfc7d7481671a42c2" /><Relationship Type="http://schemas.openxmlformats.org/officeDocument/2006/relationships/slide" Target="/ppt/slides/slide3.xml" Id="R07890f3deb974c0c" /><Relationship Type="http://schemas.openxmlformats.org/officeDocument/2006/relationships/slide" Target="/ppt/slides/slide4.xml" Id="R85472088353444b8" /><Relationship Type="http://schemas.openxmlformats.org/officeDocument/2006/relationships/slide" Target="/ppt/slides/slide5.xml" Id="R4c782a75ae054736" /><Relationship Type="http://schemas.openxmlformats.org/officeDocument/2006/relationships/slide" Target="/ppt/slides/slide6.xml" Id="Raf26898266e94c58" /><Relationship Type="http://schemas.openxmlformats.org/officeDocument/2006/relationships/slide" Target="/ppt/slides/slide7.xml" Id="R733834d9907e44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45d70756d4c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6aba732cc416f" /><Relationship Type="http://schemas.openxmlformats.org/officeDocument/2006/relationships/theme" Target="/ppt/slideMasters/theme/theme1.xml" Id="R8c4cee9100e942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06aba732cc41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8eaecfbd944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c68ee693741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76cbe22bb4d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b7e4bd8fa4e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b4221115148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1e4daa1ad48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00ff628e148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MARINEGRUPPEN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MARINEGRUPPEN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15 981 238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2 096 379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1 614 486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7 947 872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HELLAND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895 543 942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