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bf9174c0c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040993d35472f"/>
  </p:sldMasterIdLst>
  <p:sldIdLst>
    <p:sldId xmlns:r="http://schemas.openxmlformats.org/officeDocument/2006/relationships" id="256" r:id="Reb3cee8636834ef1"/>
    <p:sldId xmlns:r="http://schemas.openxmlformats.org/officeDocument/2006/relationships" id="257" r:id="R2de27d92291d415d"/>
    <p:sldId xmlns:r="http://schemas.openxmlformats.org/officeDocument/2006/relationships" id="258" r:id="Rc1cdadf9dfea4a30"/>
    <p:sldId xmlns:r="http://schemas.openxmlformats.org/officeDocument/2006/relationships" id="259" r:id="R69f5806451b94549"/>
    <p:sldId xmlns:r="http://schemas.openxmlformats.org/officeDocument/2006/relationships" id="260" r:id="R8a92196c735f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040993d35472f" /><Relationship Type="http://schemas.openxmlformats.org/officeDocument/2006/relationships/slide" Target="/ppt/slides/slide1.xml" Id="Reb3cee8636834ef1" /><Relationship Type="http://schemas.openxmlformats.org/officeDocument/2006/relationships/slide" Target="/ppt/slides/slide2.xml" Id="R2de27d92291d415d" /><Relationship Type="http://schemas.openxmlformats.org/officeDocument/2006/relationships/slide" Target="/ppt/slides/slide3.xml" Id="Rc1cdadf9dfea4a30" /><Relationship Type="http://schemas.openxmlformats.org/officeDocument/2006/relationships/slide" Target="/ppt/slides/slide4.xml" Id="R69f5806451b94549" /><Relationship Type="http://schemas.openxmlformats.org/officeDocument/2006/relationships/slide" Target="/ppt/slides/slide5.xml" Id="R8a92196c735f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34766f706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1260898c41e6" /><Relationship Type="http://schemas.openxmlformats.org/officeDocument/2006/relationships/theme" Target="/ppt/slideMasters/theme/theme1.xml" Id="R6d156e16263f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a1260898c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db34e3ad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a471851f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df633b71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018be64f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908931cfd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DALSAUNET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DALSAUNET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DALSAUNET LTD</a:t>
            </a:r>
          </a:p>
        </p:txBody>
      </p:sp>
    </p:spTree>
  </p:cSld>
  <p:clrMapOvr>
    <a:masterClrMapping xmlns:a="http://schemas.openxmlformats.org/drawingml/2006/main"/>
  </p:clrMapOvr>
</p:sld>
</file>