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1b2b5742e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2db86ae1b43c1"/>
  </p:sldMasterIdLst>
  <p:sldIdLst>
    <p:sldId xmlns:r="http://schemas.openxmlformats.org/officeDocument/2006/relationships" id="256" r:id="R922a86687b974928"/>
    <p:sldId xmlns:r="http://schemas.openxmlformats.org/officeDocument/2006/relationships" id="257" r:id="R4672699dd1354053"/>
    <p:sldId xmlns:r="http://schemas.openxmlformats.org/officeDocument/2006/relationships" id="258" r:id="R815da7328d864ac3"/>
    <p:sldId xmlns:r="http://schemas.openxmlformats.org/officeDocument/2006/relationships" id="259" r:id="R007efc3b83dc409c"/>
    <p:sldId xmlns:r="http://schemas.openxmlformats.org/officeDocument/2006/relationships" id="260" r:id="R3db3288bf9554294"/>
    <p:sldId xmlns:r="http://schemas.openxmlformats.org/officeDocument/2006/relationships" id="261" r:id="Rb9544d1a699d4830"/>
    <p:sldId xmlns:r="http://schemas.openxmlformats.org/officeDocument/2006/relationships" id="262" r:id="R1be2ba792794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2db86ae1b43c1" /><Relationship Type="http://schemas.openxmlformats.org/officeDocument/2006/relationships/slide" Target="/ppt/slides/slide1.xml" Id="R922a86687b974928" /><Relationship Type="http://schemas.openxmlformats.org/officeDocument/2006/relationships/slide" Target="/ppt/slides/slide2.xml" Id="R4672699dd1354053" /><Relationship Type="http://schemas.openxmlformats.org/officeDocument/2006/relationships/slide" Target="/ppt/slides/slide3.xml" Id="R815da7328d864ac3" /><Relationship Type="http://schemas.openxmlformats.org/officeDocument/2006/relationships/slide" Target="/ppt/slides/slide4.xml" Id="R007efc3b83dc409c" /><Relationship Type="http://schemas.openxmlformats.org/officeDocument/2006/relationships/slide" Target="/ppt/slides/slide5.xml" Id="R3db3288bf9554294" /><Relationship Type="http://schemas.openxmlformats.org/officeDocument/2006/relationships/slide" Target="/ppt/slides/slide6.xml" Id="Rb9544d1a699d4830" /><Relationship Type="http://schemas.openxmlformats.org/officeDocument/2006/relationships/slide" Target="/ppt/slides/slide7.xml" Id="R1be2ba792794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7b1e843b3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acfd76ba41ed" /><Relationship Type="http://schemas.openxmlformats.org/officeDocument/2006/relationships/theme" Target="/ppt/slideMasters/theme/theme1.xml" Id="Rde5a5f8cf5c6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3bacfd76ba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2127642b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1b68a5eac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ddee8da4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5c19d825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a12822c15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ad1017272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5c54cf39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PETTER SKAAR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WOLD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