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157ee4422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e035fb1024521"/>
  </p:sldMasterIdLst>
  <p:sldIdLst>
    <p:sldId xmlns:r="http://schemas.openxmlformats.org/officeDocument/2006/relationships" id="256" r:id="R42005c9f949c4d6f"/>
    <p:sldId xmlns:r="http://schemas.openxmlformats.org/officeDocument/2006/relationships" id="257" r:id="R38388cbac1ca4f01"/>
    <p:sldId xmlns:r="http://schemas.openxmlformats.org/officeDocument/2006/relationships" id="258" r:id="Rb2aa242a41f44abe"/>
    <p:sldId xmlns:r="http://schemas.openxmlformats.org/officeDocument/2006/relationships" id="259" r:id="R638e3143802c4433"/>
    <p:sldId xmlns:r="http://schemas.openxmlformats.org/officeDocument/2006/relationships" id="260" r:id="R82ed9fd94ca34c77"/>
    <p:sldId xmlns:r="http://schemas.openxmlformats.org/officeDocument/2006/relationships" id="261" r:id="Rc0790b8f8a4e491d"/>
    <p:sldId xmlns:r="http://schemas.openxmlformats.org/officeDocument/2006/relationships" id="262" r:id="Raf4675903df9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e035fb1024521" /><Relationship Type="http://schemas.openxmlformats.org/officeDocument/2006/relationships/slide" Target="/ppt/slides/slide1.xml" Id="R42005c9f949c4d6f" /><Relationship Type="http://schemas.openxmlformats.org/officeDocument/2006/relationships/slide" Target="/ppt/slides/slide2.xml" Id="R38388cbac1ca4f01" /><Relationship Type="http://schemas.openxmlformats.org/officeDocument/2006/relationships/slide" Target="/ppt/slides/slide3.xml" Id="Rb2aa242a41f44abe" /><Relationship Type="http://schemas.openxmlformats.org/officeDocument/2006/relationships/slide" Target="/ppt/slides/slide4.xml" Id="R638e3143802c4433" /><Relationship Type="http://schemas.openxmlformats.org/officeDocument/2006/relationships/slide" Target="/ppt/slides/slide5.xml" Id="R82ed9fd94ca34c77" /><Relationship Type="http://schemas.openxmlformats.org/officeDocument/2006/relationships/slide" Target="/ppt/slides/slide6.xml" Id="Rc0790b8f8a4e491d" /><Relationship Type="http://schemas.openxmlformats.org/officeDocument/2006/relationships/slide" Target="/ppt/slides/slide7.xml" Id="Raf4675903df9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fd95ac7c8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08df768b4081" /><Relationship Type="http://schemas.openxmlformats.org/officeDocument/2006/relationships/theme" Target="/ppt/slideMasters/theme/theme1.xml" Id="Re337de2a153d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b08df768b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a74638e57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e279210f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5922b59f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ebf58ec2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ed916fcb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45cf690f1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91e0944c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108 553 931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88 655 375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111 865 780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738 653 325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866 623 889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895 998 362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