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ad4c9caef10491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95f8471ba3445c4"/>
  </p:sldMasterIdLst>
  <p:sldIdLst>
    <p:sldId xmlns:r="http://schemas.openxmlformats.org/officeDocument/2006/relationships" id="256" r:id="R4884303e83e34fe2"/>
    <p:sldId xmlns:r="http://schemas.openxmlformats.org/officeDocument/2006/relationships" id="257" r:id="R2cfaf7001b8e4400"/>
    <p:sldId xmlns:r="http://schemas.openxmlformats.org/officeDocument/2006/relationships" id="258" r:id="R220df29d71cc4901"/>
    <p:sldId xmlns:r="http://schemas.openxmlformats.org/officeDocument/2006/relationships" id="259" r:id="Re04274d79e5c42a8"/>
    <p:sldId xmlns:r="http://schemas.openxmlformats.org/officeDocument/2006/relationships" id="260" r:id="Rd5eb1077f91f4320"/>
    <p:sldId xmlns:r="http://schemas.openxmlformats.org/officeDocument/2006/relationships" id="261" r:id="R5ac7c42fb3fc4fc4"/>
    <p:sldId xmlns:r="http://schemas.openxmlformats.org/officeDocument/2006/relationships" id="262" r:id="R58d9058698fd4e9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95f8471ba3445c4" /><Relationship Type="http://schemas.openxmlformats.org/officeDocument/2006/relationships/slide" Target="/ppt/slides/slide1.xml" Id="R4884303e83e34fe2" /><Relationship Type="http://schemas.openxmlformats.org/officeDocument/2006/relationships/slide" Target="/ppt/slides/slide2.xml" Id="R2cfaf7001b8e4400" /><Relationship Type="http://schemas.openxmlformats.org/officeDocument/2006/relationships/slide" Target="/ppt/slides/slide3.xml" Id="R220df29d71cc4901" /><Relationship Type="http://schemas.openxmlformats.org/officeDocument/2006/relationships/slide" Target="/ppt/slides/slide4.xml" Id="Re04274d79e5c42a8" /><Relationship Type="http://schemas.openxmlformats.org/officeDocument/2006/relationships/slide" Target="/ppt/slides/slide5.xml" Id="Rd5eb1077f91f4320" /><Relationship Type="http://schemas.openxmlformats.org/officeDocument/2006/relationships/slide" Target="/ppt/slides/slide6.xml" Id="R5ac7c42fb3fc4fc4" /><Relationship Type="http://schemas.openxmlformats.org/officeDocument/2006/relationships/slide" Target="/ppt/slides/slide7.xml" Id="R58d9058698fd4e9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3a85c9c151242f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e4834b97ec4e7c" /><Relationship Type="http://schemas.openxmlformats.org/officeDocument/2006/relationships/theme" Target="/ppt/slideMasters/theme/theme1.xml" Id="Rdf1ab7adfb5b48d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8e4834b97ec4e7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8f8c3584a447f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29dbb0c80f4b8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bd74ea6ee2452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0c2dce3e35415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dfd4880a284b5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62d0d9e9904ec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a134df403f4c2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PETRINE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PETRINE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PETRINE AS ble etablert [år] og holder til i Bjørøyhamn.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PETRINE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PETRINE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PETRINE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−46 301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3 236 080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42 320 166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42 789 039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PETRINE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NØDSET HILDE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PETRINE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Hilde Nødseth, Vestrepollsvegen 174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5177 Bjørøyhamn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896 342 622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PETRINE AS</a:t>
            </a:r>
          </a:p>
        </p:txBody>
      </p:sp>
    </p:spTree>
  </p:cSld>
  <p:clrMapOvr>
    <a:masterClrMapping xmlns:a="http://schemas.openxmlformats.org/drawingml/2006/main"/>
  </p:clrMapOvr>
</p:sld>
</file>