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71c2a6dc74e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6f7d8f8160425a"/>
  </p:sldMasterIdLst>
  <p:sldIdLst>
    <p:sldId xmlns:r="http://schemas.openxmlformats.org/officeDocument/2006/relationships" id="256" r:id="R7ed2af1b843d4028"/>
    <p:sldId xmlns:r="http://schemas.openxmlformats.org/officeDocument/2006/relationships" id="257" r:id="R73c3b921c48f456b"/>
    <p:sldId xmlns:r="http://schemas.openxmlformats.org/officeDocument/2006/relationships" id="258" r:id="Re5fbd5a469714a3b"/>
    <p:sldId xmlns:r="http://schemas.openxmlformats.org/officeDocument/2006/relationships" id="259" r:id="R54da55075d3147f7"/>
    <p:sldId xmlns:r="http://schemas.openxmlformats.org/officeDocument/2006/relationships" id="260" r:id="R190521d00ab34cab"/>
    <p:sldId xmlns:r="http://schemas.openxmlformats.org/officeDocument/2006/relationships" id="261" r:id="R8bf4b3ef4f3f4e72"/>
    <p:sldId xmlns:r="http://schemas.openxmlformats.org/officeDocument/2006/relationships" id="262" r:id="R64edb687cced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f7d8f8160425a" /><Relationship Type="http://schemas.openxmlformats.org/officeDocument/2006/relationships/slide" Target="/ppt/slides/slide1.xml" Id="R7ed2af1b843d4028" /><Relationship Type="http://schemas.openxmlformats.org/officeDocument/2006/relationships/slide" Target="/ppt/slides/slide2.xml" Id="R73c3b921c48f456b" /><Relationship Type="http://schemas.openxmlformats.org/officeDocument/2006/relationships/slide" Target="/ppt/slides/slide3.xml" Id="Re5fbd5a469714a3b" /><Relationship Type="http://schemas.openxmlformats.org/officeDocument/2006/relationships/slide" Target="/ppt/slides/slide4.xml" Id="R54da55075d3147f7" /><Relationship Type="http://schemas.openxmlformats.org/officeDocument/2006/relationships/slide" Target="/ppt/slides/slide5.xml" Id="R190521d00ab34cab" /><Relationship Type="http://schemas.openxmlformats.org/officeDocument/2006/relationships/slide" Target="/ppt/slides/slide6.xml" Id="R8bf4b3ef4f3f4e72" /><Relationship Type="http://schemas.openxmlformats.org/officeDocument/2006/relationships/slide" Target="/ppt/slides/slide7.xml" Id="R64edb687cced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7f2bc8ba1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85d4b633d467c" /><Relationship Type="http://schemas.openxmlformats.org/officeDocument/2006/relationships/theme" Target="/ppt/slideMasters/theme/theme1.xml" Id="R6a119a679402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85d4b633d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41ce6dcf440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8b8351a48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2f35749a1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7b7af3211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e16f843a849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9f09e4617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17eca0b7e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KIDSAS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3 298 342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ALEKSANDER GUSTAV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marianne@mohn.nu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896 374 222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