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3fcba018e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561856ed84996"/>
  </p:sldMasterIdLst>
  <p:sldIdLst>
    <p:sldId xmlns:r="http://schemas.openxmlformats.org/officeDocument/2006/relationships" id="256" r:id="Rd059fb6aa80847e4"/>
    <p:sldId xmlns:r="http://schemas.openxmlformats.org/officeDocument/2006/relationships" id="257" r:id="R61b96c34bd424144"/>
    <p:sldId xmlns:r="http://schemas.openxmlformats.org/officeDocument/2006/relationships" id="258" r:id="Rd6cd57d072b24c49"/>
    <p:sldId xmlns:r="http://schemas.openxmlformats.org/officeDocument/2006/relationships" id="259" r:id="Rfca7893212ea43eb"/>
    <p:sldId xmlns:r="http://schemas.openxmlformats.org/officeDocument/2006/relationships" id="260" r:id="Rd8be2132444740ee"/>
    <p:sldId xmlns:r="http://schemas.openxmlformats.org/officeDocument/2006/relationships" id="261" r:id="R5f9c00baf04d4792"/>
    <p:sldId xmlns:r="http://schemas.openxmlformats.org/officeDocument/2006/relationships" id="262" r:id="Rd7b027c75d4c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561856ed84996" /><Relationship Type="http://schemas.openxmlformats.org/officeDocument/2006/relationships/slide" Target="/ppt/slides/slide1.xml" Id="Rd059fb6aa80847e4" /><Relationship Type="http://schemas.openxmlformats.org/officeDocument/2006/relationships/slide" Target="/ppt/slides/slide2.xml" Id="R61b96c34bd424144" /><Relationship Type="http://schemas.openxmlformats.org/officeDocument/2006/relationships/slide" Target="/ppt/slides/slide3.xml" Id="Rd6cd57d072b24c49" /><Relationship Type="http://schemas.openxmlformats.org/officeDocument/2006/relationships/slide" Target="/ppt/slides/slide4.xml" Id="Rfca7893212ea43eb" /><Relationship Type="http://schemas.openxmlformats.org/officeDocument/2006/relationships/slide" Target="/ppt/slides/slide5.xml" Id="Rd8be2132444740ee" /><Relationship Type="http://schemas.openxmlformats.org/officeDocument/2006/relationships/slide" Target="/ppt/slides/slide6.xml" Id="R5f9c00baf04d4792" /><Relationship Type="http://schemas.openxmlformats.org/officeDocument/2006/relationships/slide" Target="/ppt/slides/slide7.xml" Id="Rd7b027c75d4c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8aeec8244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0fb524598402e" /><Relationship Type="http://schemas.openxmlformats.org/officeDocument/2006/relationships/theme" Target="/ppt/slideMasters/theme/theme1.xml" Id="R3536774d4c62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0fb524598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8da50212c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8de55e25240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48294a7b2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bd6f7ab5c47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90816689049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745d0309d43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77d07bcc5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11 839 099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INGVILD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HOPLAND JAN-ERIK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