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daa0b24274f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270ed355d43ae"/>
  </p:sldMasterIdLst>
  <p:sldIdLst>
    <p:sldId xmlns:r="http://schemas.openxmlformats.org/officeDocument/2006/relationships" id="256" r:id="R9d1e29986f4441df"/>
    <p:sldId xmlns:r="http://schemas.openxmlformats.org/officeDocument/2006/relationships" id="257" r:id="Ra61b5207159d40a9"/>
    <p:sldId xmlns:r="http://schemas.openxmlformats.org/officeDocument/2006/relationships" id="258" r:id="R0786040fde1f470d"/>
    <p:sldId xmlns:r="http://schemas.openxmlformats.org/officeDocument/2006/relationships" id="259" r:id="Rc1f68dcb5e2940b0"/>
    <p:sldId xmlns:r="http://schemas.openxmlformats.org/officeDocument/2006/relationships" id="260" r:id="R851d21aff3f7450a"/>
    <p:sldId xmlns:r="http://schemas.openxmlformats.org/officeDocument/2006/relationships" id="261" r:id="Rd84e0e8b101f4a88"/>
    <p:sldId xmlns:r="http://schemas.openxmlformats.org/officeDocument/2006/relationships" id="262" r:id="Ra7e3ecb650ac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270ed355d43ae" /><Relationship Type="http://schemas.openxmlformats.org/officeDocument/2006/relationships/slide" Target="/ppt/slides/slide1.xml" Id="R9d1e29986f4441df" /><Relationship Type="http://schemas.openxmlformats.org/officeDocument/2006/relationships/slide" Target="/ppt/slides/slide2.xml" Id="Ra61b5207159d40a9" /><Relationship Type="http://schemas.openxmlformats.org/officeDocument/2006/relationships/slide" Target="/ppt/slides/slide3.xml" Id="R0786040fde1f470d" /><Relationship Type="http://schemas.openxmlformats.org/officeDocument/2006/relationships/slide" Target="/ppt/slides/slide4.xml" Id="Rc1f68dcb5e2940b0" /><Relationship Type="http://schemas.openxmlformats.org/officeDocument/2006/relationships/slide" Target="/ppt/slides/slide5.xml" Id="R851d21aff3f7450a" /><Relationship Type="http://schemas.openxmlformats.org/officeDocument/2006/relationships/slide" Target="/ppt/slides/slide6.xml" Id="Rd84e0e8b101f4a88" /><Relationship Type="http://schemas.openxmlformats.org/officeDocument/2006/relationships/slide" Target="/ppt/slides/slide7.xml" Id="Ra7e3ecb650ac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c0bd8580d4f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8cb5376a744df" /><Relationship Type="http://schemas.openxmlformats.org/officeDocument/2006/relationships/theme" Target="/ppt/slideMasters/theme/theme1.xml" Id="R0f60252f97af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8cb5376a7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5c7494fe2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649611e91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eaf2a668b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3971fb7f74a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2bab5a5a6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f3ce6c65546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c93dff875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KLAVENESS MARINE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MARINE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234 627 301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135 219 183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90 066 223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1 770 028 224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3 113 137 769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 SHIPPING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 SHIPPING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EIER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www.klavenessmarine.com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896 713 132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