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acf948f41045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f24663f7a5488a"/>
  </p:sldMasterIdLst>
  <p:sldIdLst>
    <p:sldId xmlns:r="http://schemas.openxmlformats.org/officeDocument/2006/relationships" id="256" r:id="R1e55247a05f0483c"/>
    <p:sldId xmlns:r="http://schemas.openxmlformats.org/officeDocument/2006/relationships" id="257" r:id="R46359d3d85824b0a"/>
    <p:sldId xmlns:r="http://schemas.openxmlformats.org/officeDocument/2006/relationships" id="258" r:id="R0c41856f373f4aa0"/>
    <p:sldId xmlns:r="http://schemas.openxmlformats.org/officeDocument/2006/relationships" id="259" r:id="R5b6018c1df61428b"/>
    <p:sldId xmlns:r="http://schemas.openxmlformats.org/officeDocument/2006/relationships" id="260" r:id="Rb980a46f337840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24663f7a5488a" /><Relationship Type="http://schemas.openxmlformats.org/officeDocument/2006/relationships/slide" Target="/ppt/slides/slide1.xml" Id="R1e55247a05f0483c" /><Relationship Type="http://schemas.openxmlformats.org/officeDocument/2006/relationships/slide" Target="/ppt/slides/slide2.xml" Id="R46359d3d85824b0a" /><Relationship Type="http://schemas.openxmlformats.org/officeDocument/2006/relationships/slide" Target="/ppt/slides/slide3.xml" Id="R0c41856f373f4aa0" /><Relationship Type="http://schemas.openxmlformats.org/officeDocument/2006/relationships/slide" Target="/ppt/slides/slide4.xml" Id="R5b6018c1df61428b" /><Relationship Type="http://schemas.openxmlformats.org/officeDocument/2006/relationships/slide" Target="/ppt/slides/slide5.xml" Id="Rb980a46f337840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291ac623646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4f7613c0d4cbc" /><Relationship Type="http://schemas.openxmlformats.org/officeDocument/2006/relationships/theme" Target="/ppt/slideMasters/theme/theme1.xml" Id="R2cc064aaa94148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d4f7613c0d4c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4b6ebb2894d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6117c9e8142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f8f966adb45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407ae5f884d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fb8babd374b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 BEDEHUSLAG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BEDEHUSLAG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BEDEHUSLAG ble etablert [år] og holder til i Lundegrend.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BEDEHUSLAG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BEDEHUSLAG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BEDEHUSLAG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Humlevikvegen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5690 Lundegrend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marithumlevik@gmail.com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896 844 792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BEDEHUSLAG</a:t>
            </a:r>
          </a:p>
        </p:txBody>
      </p:sp>
    </p:spTree>
  </p:cSld>
  <p:clrMapOvr>
    <a:masterClrMapping xmlns:a="http://schemas.openxmlformats.org/drawingml/2006/main"/>
  </p:clrMapOvr>
</p:sld>
</file>