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3189b1308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48515a8fdd4e6e"/>
  </p:sldMasterIdLst>
  <p:sldIdLst>
    <p:sldId xmlns:r="http://schemas.openxmlformats.org/officeDocument/2006/relationships" id="256" r:id="R688de84b5d9f4c10"/>
    <p:sldId xmlns:r="http://schemas.openxmlformats.org/officeDocument/2006/relationships" id="257" r:id="Rce62cd6826bc4714"/>
    <p:sldId xmlns:r="http://schemas.openxmlformats.org/officeDocument/2006/relationships" id="258" r:id="R6ddd074af51b41be"/>
    <p:sldId xmlns:r="http://schemas.openxmlformats.org/officeDocument/2006/relationships" id="259" r:id="R0b1e08082dd2472a"/>
    <p:sldId xmlns:r="http://schemas.openxmlformats.org/officeDocument/2006/relationships" id="260" r:id="R16157b166da74fd3"/>
    <p:sldId xmlns:r="http://schemas.openxmlformats.org/officeDocument/2006/relationships" id="261" r:id="Rb51890a5aafb457a"/>
    <p:sldId xmlns:r="http://schemas.openxmlformats.org/officeDocument/2006/relationships" id="262" r:id="Rc40c8fff9f54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8515a8fdd4e6e" /><Relationship Type="http://schemas.openxmlformats.org/officeDocument/2006/relationships/slide" Target="/ppt/slides/slide1.xml" Id="R688de84b5d9f4c10" /><Relationship Type="http://schemas.openxmlformats.org/officeDocument/2006/relationships/slide" Target="/ppt/slides/slide2.xml" Id="Rce62cd6826bc4714" /><Relationship Type="http://schemas.openxmlformats.org/officeDocument/2006/relationships/slide" Target="/ppt/slides/slide3.xml" Id="R6ddd074af51b41be" /><Relationship Type="http://schemas.openxmlformats.org/officeDocument/2006/relationships/slide" Target="/ppt/slides/slide4.xml" Id="R0b1e08082dd2472a" /><Relationship Type="http://schemas.openxmlformats.org/officeDocument/2006/relationships/slide" Target="/ppt/slides/slide5.xml" Id="R16157b166da74fd3" /><Relationship Type="http://schemas.openxmlformats.org/officeDocument/2006/relationships/slide" Target="/ppt/slides/slide6.xml" Id="Rb51890a5aafb457a" /><Relationship Type="http://schemas.openxmlformats.org/officeDocument/2006/relationships/slide" Target="/ppt/slides/slide7.xml" Id="Rc40c8fff9f54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c4b0502ce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a81633b454148" /><Relationship Type="http://schemas.openxmlformats.org/officeDocument/2006/relationships/theme" Target="/ppt/slideMasters/theme/theme1.xml" Id="R99cfb57b6bb5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a81633b45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ec192eff2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467927839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5e0dd32d0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00e2870a3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0bee397bd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ad47bb232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f8b875062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