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b6207c136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23b1a254d48f2"/>
  </p:sldMasterIdLst>
  <p:sldIdLst>
    <p:sldId xmlns:r="http://schemas.openxmlformats.org/officeDocument/2006/relationships" id="256" r:id="R74ab0a1593414013"/>
    <p:sldId xmlns:r="http://schemas.openxmlformats.org/officeDocument/2006/relationships" id="257" r:id="Rf501ff8499d54b67"/>
    <p:sldId xmlns:r="http://schemas.openxmlformats.org/officeDocument/2006/relationships" id="258" r:id="R567396d4f15e4c50"/>
    <p:sldId xmlns:r="http://schemas.openxmlformats.org/officeDocument/2006/relationships" id="259" r:id="R59ea3e96c9c34b8c"/>
    <p:sldId xmlns:r="http://schemas.openxmlformats.org/officeDocument/2006/relationships" id="260" r:id="R987c7b76a2a0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23b1a254d48f2" /><Relationship Type="http://schemas.openxmlformats.org/officeDocument/2006/relationships/slide" Target="/ppt/slides/slide1.xml" Id="R74ab0a1593414013" /><Relationship Type="http://schemas.openxmlformats.org/officeDocument/2006/relationships/slide" Target="/ppt/slides/slide2.xml" Id="Rf501ff8499d54b67" /><Relationship Type="http://schemas.openxmlformats.org/officeDocument/2006/relationships/slide" Target="/ppt/slides/slide3.xml" Id="R567396d4f15e4c50" /><Relationship Type="http://schemas.openxmlformats.org/officeDocument/2006/relationships/slide" Target="/ppt/slides/slide4.xml" Id="R59ea3e96c9c34b8c" /><Relationship Type="http://schemas.openxmlformats.org/officeDocument/2006/relationships/slide" Target="/ppt/slides/slide5.xml" Id="R987c7b76a2a0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d4757d84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0cc916764ed7" /><Relationship Type="http://schemas.openxmlformats.org/officeDocument/2006/relationships/theme" Target="/ppt/slideMasters/theme/theme1.xml" Id="R8c7d30e63c46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f0cc91676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45f546180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0b06665f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ba15133d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2b465a71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2b02fdd5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