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e9d3d42a274a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7fa5731bc84d28"/>
  </p:sldMasterIdLst>
  <p:sldIdLst>
    <p:sldId xmlns:r="http://schemas.openxmlformats.org/officeDocument/2006/relationships" id="256" r:id="R27b9f79aceb64747"/>
    <p:sldId xmlns:r="http://schemas.openxmlformats.org/officeDocument/2006/relationships" id="257" r:id="Rc3fe427fce3e4b63"/>
    <p:sldId xmlns:r="http://schemas.openxmlformats.org/officeDocument/2006/relationships" id="258" r:id="R25efd6cfbd694893"/>
    <p:sldId xmlns:r="http://schemas.openxmlformats.org/officeDocument/2006/relationships" id="259" r:id="R1e34c030cdc84e55"/>
    <p:sldId xmlns:r="http://schemas.openxmlformats.org/officeDocument/2006/relationships" id="260" r:id="Re258009403cf45d1"/>
    <p:sldId xmlns:r="http://schemas.openxmlformats.org/officeDocument/2006/relationships" id="261" r:id="Ra2706c2d663645ca"/>
    <p:sldId xmlns:r="http://schemas.openxmlformats.org/officeDocument/2006/relationships" id="262" r:id="R4a091088baad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fa5731bc84d28" /><Relationship Type="http://schemas.openxmlformats.org/officeDocument/2006/relationships/slide" Target="/ppt/slides/slide1.xml" Id="R27b9f79aceb64747" /><Relationship Type="http://schemas.openxmlformats.org/officeDocument/2006/relationships/slide" Target="/ppt/slides/slide2.xml" Id="Rc3fe427fce3e4b63" /><Relationship Type="http://schemas.openxmlformats.org/officeDocument/2006/relationships/slide" Target="/ppt/slides/slide3.xml" Id="R25efd6cfbd694893" /><Relationship Type="http://schemas.openxmlformats.org/officeDocument/2006/relationships/slide" Target="/ppt/slides/slide4.xml" Id="R1e34c030cdc84e55" /><Relationship Type="http://schemas.openxmlformats.org/officeDocument/2006/relationships/slide" Target="/ppt/slides/slide5.xml" Id="Re258009403cf45d1" /><Relationship Type="http://schemas.openxmlformats.org/officeDocument/2006/relationships/slide" Target="/ppt/slides/slide6.xml" Id="Ra2706c2d663645ca" /><Relationship Type="http://schemas.openxmlformats.org/officeDocument/2006/relationships/slide" Target="/ppt/slides/slide7.xml" Id="R4a091088baad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1ffc5147a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e3ba1a4e04202" /><Relationship Type="http://schemas.openxmlformats.org/officeDocument/2006/relationships/theme" Target="/ppt/slideMasters/theme/theme1.xml" Id="R85444f710051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4e3ba1a4e0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b6f1783ef45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6c6c89d95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92138544d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a89f0502941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a85b0caec4c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ec1d84b4141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39479c96b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SKUDAL REVISJON &amp; RÅDGIVNING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5 096 007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608 805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246 693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2 519 051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INVEST AS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SKUDAL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terje@skudal.biz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www.skudal.biz/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897 050 692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