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7cc85f69b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36720438d4b61"/>
  </p:sldMasterIdLst>
  <p:sldIdLst>
    <p:sldId xmlns:r="http://schemas.openxmlformats.org/officeDocument/2006/relationships" id="256" r:id="R72765b6f3079493f"/>
    <p:sldId xmlns:r="http://schemas.openxmlformats.org/officeDocument/2006/relationships" id="257" r:id="R2b1a645046b14e2f"/>
    <p:sldId xmlns:r="http://schemas.openxmlformats.org/officeDocument/2006/relationships" id="258" r:id="R86ec1035cee748a9"/>
    <p:sldId xmlns:r="http://schemas.openxmlformats.org/officeDocument/2006/relationships" id="259" r:id="R79a5507bd7a34bcd"/>
    <p:sldId xmlns:r="http://schemas.openxmlformats.org/officeDocument/2006/relationships" id="260" r:id="R217de316f5c84904"/>
    <p:sldId xmlns:r="http://schemas.openxmlformats.org/officeDocument/2006/relationships" id="261" r:id="R4b9bcb5ad8af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36720438d4b61" /><Relationship Type="http://schemas.openxmlformats.org/officeDocument/2006/relationships/slide" Target="/ppt/slides/slide1.xml" Id="R72765b6f3079493f" /><Relationship Type="http://schemas.openxmlformats.org/officeDocument/2006/relationships/slide" Target="/ppt/slides/slide2.xml" Id="R2b1a645046b14e2f" /><Relationship Type="http://schemas.openxmlformats.org/officeDocument/2006/relationships/slide" Target="/ppt/slides/slide3.xml" Id="R86ec1035cee748a9" /><Relationship Type="http://schemas.openxmlformats.org/officeDocument/2006/relationships/slide" Target="/ppt/slides/slide4.xml" Id="R79a5507bd7a34bcd" /><Relationship Type="http://schemas.openxmlformats.org/officeDocument/2006/relationships/slide" Target="/ppt/slides/slide5.xml" Id="R217de316f5c84904" /><Relationship Type="http://schemas.openxmlformats.org/officeDocument/2006/relationships/slide" Target="/ppt/slides/slide6.xml" Id="R4b9bcb5ad8af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58f9dbb97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f9353c9d8477d" /><Relationship Type="http://schemas.openxmlformats.org/officeDocument/2006/relationships/theme" Target="/ppt/slideMasters/theme/theme1.xml" Id="R24886415e9a6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f9353c9d8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477552376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2353f26a1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f939d5aee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26ac1a31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1aaec9c8b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f0ec60c33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