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dd49d0c88041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62f6191f3f485f"/>
  </p:sldMasterIdLst>
  <p:sldIdLst>
    <p:sldId xmlns:r="http://schemas.openxmlformats.org/officeDocument/2006/relationships" id="256" r:id="Rd1553ae06d97423b"/>
    <p:sldId xmlns:r="http://schemas.openxmlformats.org/officeDocument/2006/relationships" id="257" r:id="Rafaaab8e01094456"/>
    <p:sldId xmlns:r="http://schemas.openxmlformats.org/officeDocument/2006/relationships" id="258" r:id="R824af09241cc4641"/>
    <p:sldId xmlns:r="http://schemas.openxmlformats.org/officeDocument/2006/relationships" id="259" r:id="R2a056d1ac99c4ea8"/>
    <p:sldId xmlns:r="http://schemas.openxmlformats.org/officeDocument/2006/relationships" id="260" r:id="R7396baaa4b14478f"/>
    <p:sldId xmlns:r="http://schemas.openxmlformats.org/officeDocument/2006/relationships" id="261" r:id="Rd522d27672734d10"/>
    <p:sldId xmlns:r="http://schemas.openxmlformats.org/officeDocument/2006/relationships" id="262" r:id="Rc91bbd3a8eb247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62f6191f3f485f" /><Relationship Type="http://schemas.openxmlformats.org/officeDocument/2006/relationships/slide" Target="/ppt/slides/slide1.xml" Id="Rd1553ae06d97423b" /><Relationship Type="http://schemas.openxmlformats.org/officeDocument/2006/relationships/slide" Target="/ppt/slides/slide2.xml" Id="Rafaaab8e01094456" /><Relationship Type="http://schemas.openxmlformats.org/officeDocument/2006/relationships/slide" Target="/ppt/slides/slide3.xml" Id="R824af09241cc4641" /><Relationship Type="http://schemas.openxmlformats.org/officeDocument/2006/relationships/slide" Target="/ppt/slides/slide4.xml" Id="R2a056d1ac99c4ea8" /><Relationship Type="http://schemas.openxmlformats.org/officeDocument/2006/relationships/slide" Target="/ppt/slides/slide5.xml" Id="R7396baaa4b14478f" /><Relationship Type="http://schemas.openxmlformats.org/officeDocument/2006/relationships/slide" Target="/ppt/slides/slide6.xml" Id="Rd522d27672734d10" /><Relationship Type="http://schemas.openxmlformats.org/officeDocument/2006/relationships/slide" Target="/ppt/slides/slide7.xml" Id="Rc91bbd3a8eb247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19811f6c941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467dfad694ae2" /><Relationship Type="http://schemas.openxmlformats.org/officeDocument/2006/relationships/theme" Target="/ppt/slideMasters/theme/theme1.xml" Id="Rbf678915b28b4c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d467dfad694a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733e1c0f044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be13271304e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80c55d52d45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b3143e59f4d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a74ac76a343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151e23f7d49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ede44f82343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FANDANGO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FANDANGO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FANDANGO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FANDANGO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FANDANGO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FANDANGO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768 728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12 978 212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14 580 690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FANDANGO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SCHJELDERUP STEINBAKK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FANDANGO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Håkon Steinbakk, Sannergata 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haakon.steinbakk@gmail.com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897 249 812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FANDANGO INVEST AS</a:t>
            </a:r>
          </a:p>
        </p:txBody>
      </p:sp>
    </p:spTree>
  </p:cSld>
  <p:clrMapOvr>
    <a:masterClrMapping xmlns:a="http://schemas.openxmlformats.org/drawingml/2006/main"/>
  </p:clrMapOvr>
</p:sld>
</file>