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d7976ea10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8ea698176432e"/>
  </p:sldMasterIdLst>
  <p:sldIdLst>
    <p:sldId xmlns:r="http://schemas.openxmlformats.org/officeDocument/2006/relationships" id="256" r:id="Rd79771c884e54750"/>
    <p:sldId xmlns:r="http://schemas.openxmlformats.org/officeDocument/2006/relationships" id="257" r:id="R3302a0a7bb1e452c"/>
    <p:sldId xmlns:r="http://schemas.openxmlformats.org/officeDocument/2006/relationships" id="258" r:id="R7f655564288c466e"/>
    <p:sldId xmlns:r="http://schemas.openxmlformats.org/officeDocument/2006/relationships" id="259" r:id="R2200e8f638694eb2"/>
    <p:sldId xmlns:r="http://schemas.openxmlformats.org/officeDocument/2006/relationships" id="260" r:id="Rc0d40db29d454978"/>
    <p:sldId xmlns:r="http://schemas.openxmlformats.org/officeDocument/2006/relationships" id="261" r:id="Rbdb80de5826f4c52"/>
    <p:sldId xmlns:r="http://schemas.openxmlformats.org/officeDocument/2006/relationships" id="262" r:id="Rcdedc660d0c1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8ea698176432e" /><Relationship Type="http://schemas.openxmlformats.org/officeDocument/2006/relationships/slide" Target="/ppt/slides/slide1.xml" Id="Rd79771c884e54750" /><Relationship Type="http://schemas.openxmlformats.org/officeDocument/2006/relationships/slide" Target="/ppt/slides/slide2.xml" Id="R3302a0a7bb1e452c" /><Relationship Type="http://schemas.openxmlformats.org/officeDocument/2006/relationships/slide" Target="/ppt/slides/slide3.xml" Id="R7f655564288c466e" /><Relationship Type="http://schemas.openxmlformats.org/officeDocument/2006/relationships/slide" Target="/ppt/slides/slide4.xml" Id="R2200e8f638694eb2" /><Relationship Type="http://schemas.openxmlformats.org/officeDocument/2006/relationships/slide" Target="/ppt/slides/slide5.xml" Id="Rc0d40db29d454978" /><Relationship Type="http://schemas.openxmlformats.org/officeDocument/2006/relationships/slide" Target="/ppt/slides/slide6.xml" Id="Rbdb80de5826f4c52" /><Relationship Type="http://schemas.openxmlformats.org/officeDocument/2006/relationships/slide" Target="/ppt/slides/slide7.xml" Id="Rcdedc660d0c1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4b9413fc6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6611ab4c4f95" /><Relationship Type="http://schemas.openxmlformats.org/officeDocument/2006/relationships/theme" Target="/ppt/slideMasters/theme/theme1.xml" Id="R72c6ec68afc8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36611ab4c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1d6acc378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f6095d98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1e472da3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4262c2f2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fa7dc1c3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93899627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6f51cf10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