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8a5baf374745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904cd70fbb4a86"/>
  </p:sldMasterIdLst>
  <p:sldIdLst>
    <p:sldId xmlns:r="http://schemas.openxmlformats.org/officeDocument/2006/relationships" id="256" r:id="Ra5294f77d7c54968"/>
    <p:sldId xmlns:r="http://schemas.openxmlformats.org/officeDocument/2006/relationships" id="257" r:id="R3c1d20f91df84732"/>
    <p:sldId xmlns:r="http://schemas.openxmlformats.org/officeDocument/2006/relationships" id="258" r:id="Rde61fabee866472e"/>
    <p:sldId xmlns:r="http://schemas.openxmlformats.org/officeDocument/2006/relationships" id="259" r:id="R06e0121a255e4e8c"/>
    <p:sldId xmlns:r="http://schemas.openxmlformats.org/officeDocument/2006/relationships" id="260" r:id="R1c73bec1a3584bf6"/>
    <p:sldId xmlns:r="http://schemas.openxmlformats.org/officeDocument/2006/relationships" id="261" r:id="R64e6c268a04b471b"/>
    <p:sldId xmlns:r="http://schemas.openxmlformats.org/officeDocument/2006/relationships" id="262" r:id="Ra8b29871ed1449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04cd70fbb4a86" /><Relationship Type="http://schemas.openxmlformats.org/officeDocument/2006/relationships/slide" Target="/ppt/slides/slide1.xml" Id="Ra5294f77d7c54968" /><Relationship Type="http://schemas.openxmlformats.org/officeDocument/2006/relationships/slide" Target="/ppt/slides/slide2.xml" Id="R3c1d20f91df84732" /><Relationship Type="http://schemas.openxmlformats.org/officeDocument/2006/relationships/slide" Target="/ppt/slides/slide3.xml" Id="Rde61fabee866472e" /><Relationship Type="http://schemas.openxmlformats.org/officeDocument/2006/relationships/slide" Target="/ppt/slides/slide4.xml" Id="R06e0121a255e4e8c" /><Relationship Type="http://schemas.openxmlformats.org/officeDocument/2006/relationships/slide" Target="/ppt/slides/slide5.xml" Id="R1c73bec1a3584bf6" /><Relationship Type="http://schemas.openxmlformats.org/officeDocument/2006/relationships/slide" Target="/ppt/slides/slide6.xml" Id="R64e6c268a04b471b" /><Relationship Type="http://schemas.openxmlformats.org/officeDocument/2006/relationships/slide" Target="/ppt/slides/slide7.xml" Id="Ra8b29871ed1449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9379b855e4d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b73a05d424600" /><Relationship Type="http://schemas.openxmlformats.org/officeDocument/2006/relationships/theme" Target="/ppt/slideMasters/theme/theme1.xml" Id="R65d400c210564f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8b73a05d4246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d6b9c671f43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03f676f424a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065c1b5cf4a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f02f11abb40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828ff95474c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3611f9afa4f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e48903d9c49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ENGVIK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145 167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−169 594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8 266 156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12 626 152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MARTIN SALBUBÆK ENGVIK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Solborgvegen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897 522 152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ENGVIK INVEST AS</a:t>
            </a:r>
          </a:p>
        </p:txBody>
      </p:sp>
    </p:spTree>
  </p:cSld>
  <p:clrMapOvr>
    <a:masterClrMapping xmlns:a="http://schemas.openxmlformats.org/drawingml/2006/main"/>
  </p:clrMapOvr>
</p:sld>
</file>