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971a1b41b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dcc63414a46ff"/>
  </p:sldMasterIdLst>
  <p:sldIdLst>
    <p:sldId xmlns:r="http://schemas.openxmlformats.org/officeDocument/2006/relationships" id="256" r:id="R858fae3c54504e4f"/>
    <p:sldId xmlns:r="http://schemas.openxmlformats.org/officeDocument/2006/relationships" id="257" r:id="Re75802c9b07c40dd"/>
    <p:sldId xmlns:r="http://schemas.openxmlformats.org/officeDocument/2006/relationships" id="258" r:id="R64207b06ac5f4b8c"/>
    <p:sldId xmlns:r="http://schemas.openxmlformats.org/officeDocument/2006/relationships" id="259" r:id="R2288a179ff8d46a6"/>
    <p:sldId xmlns:r="http://schemas.openxmlformats.org/officeDocument/2006/relationships" id="260" r:id="Rf8a44af123404b0f"/>
    <p:sldId xmlns:r="http://schemas.openxmlformats.org/officeDocument/2006/relationships" id="261" r:id="R83f9ce87cf7448c5"/>
    <p:sldId xmlns:r="http://schemas.openxmlformats.org/officeDocument/2006/relationships" id="262" r:id="R1b17bab8c8e7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dcc63414a46ff" /><Relationship Type="http://schemas.openxmlformats.org/officeDocument/2006/relationships/slide" Target="/ppt/slides/slide1.xml" Id="R858fae3c54504e4f" /><Relationship Type="http://schemas.openxmlformats.org/officeDocument/2006/relationships/slide" Target="/ppt/slides/slide2.xml" Id="Re75802c9b07c40dd" /><Relationship Type="http://schemas.openxmlformats.org/officeDocument/2006/relationships/slide" Target="/ppt/slides/slide3.xml" Id="R64207b06ac5f4b8c" /><Relationship Type="http://schemas.openxmlformats.org/officeDocument/2006/relationships/slide" Target="/ppt/slides/slide4.xml" Id="R2288a179ff8d46a6" /><Relationship Type="http://schemas.openxmlformats.org/officeDocument/2006/relationships/slide" Target="/ppt/slides/slide5.xml" Id="Rf8a44af123404b0f" /><Relationship Type="http://schemas.openxmlformats.org/officeDocument/2006/relationships/slide" Target="/ppt/slides/slide6.xml" Id="R83f9ce87cf7448c5" /><Relationship Type="http://schemas.openxmlformats.org/officeDocument/2006/relationships/slide" Target="/ppt/slides/slide7.xml" Id="R1b17bab8c8e7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f5ffab3c0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bc684a7354513" /><Relationship Type="http://schemas.openxmlformats.org/officeDocument/2006/relationships/theme" Target="/ppt/slideMasters/theme/theme1.xml" Id="Rddf37be8b071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bc684a735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9429670b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62fd6a34b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e859efec2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7b3fee65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264f85d7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c2f1ef45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2434c90d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