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2c026a50a540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9fa7ef5d3f4d6a"/>
  </p:sldMasterIdLst>
  <p:sldIdLst>
    <p:sldId xmlns:r="http://schemas.openxmlformats.org/officeDocument/2006/relationships" id="256" r:id="R4d8366c561314367"/>
    <p:sldId xmlns:r="http://schemas.openxmlformats.org/officeDocument/2006/relationships" id="257" r:id="R7b78466206084762"/>
    <p:sldId xmlns:r="http://schemas.openxmlformats.org/officeDocument/2006/relationships" id="258" r:id="R5dd9cca5ef024baa"/>
    <p:sldId xmlns:r="http://schemas.openxmlformats.org/officeDocument/2006/relationships" id="259" r:id="Rfd031d0dd6fa4625"/>
    <p:sldId xmlns:r="http://schemas.openxmlformats.org/officeDocument/2006/relationships" id="260" r:id="Ra6ea3f84a0694053"/>
    <p:sldId xmlns:r="http://schemas.openxmlformats.org/officeDocument/2006/relationships" id="261" r:id="R723fc3a2db854289"/>
    <p:sldId xmlns:r="http://schemas.openxmlformats.org/officeDocument/2006/relationships" id="262" r:id="Re10b48280ded48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fa7ef5d3f4d6a" /><Relationship Type="http://schemas.openxmlformats.org/officeDocument/2006/relationships/slide" Target="/ppt/slides/slide1.xml" Id="R4d8366c561314367" /><Relationship Type="http://schemas.openxmlformats.org/officeDocument/2006/relationships/slide" Target="/ppt/slides/slide2.xml" Id="R7b78466206084762" /><Relationship Type="http://schemas.openxmlformats.org/officeDocument/2006/relationships/slide" Target="/ppt/slides/slide3.xml" Id="R5dd9cca5ef024baa" /><Relationship Type="http://schemas.openxmlformats.org/officeDocument/2006/relationships/slide" Target="/ppt/slides/slide4.xml" Id="Rfd031d0dd6fa4625" /><Relationship Type="http://schemas.openxmlformats.org/officeDocument/2006/relationships/slide" Target="/ppt/slides/slide5.xml" Id="Ra6ea3f84a0694053" /><Relationship Type="http://schemas.openxmlformats.org/officeDocument/2006/relationships/slide" Target="/ppt/slides/slide6.xml" Id="R723fc3a2db854289" /><Relationship Type="http://schemas.openxmlformats.org/officeDocument/2006/relationships/slide" Target="/ppt/slides/slide7.xml" Id="Re10b48280ded48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23629624b47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f19cfb9dd4e5b" /><Relationship Type="http://schemas.openxmlformats.org/officeDocument/2006/relationships/theme" Target="/ppt/slideMasters/theme/theme1.xml" Id="R5664feda4e3f43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ff19cfb9dd4e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6c903814947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074e34dd94b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e6543288940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faff7eb724e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c1e8fae2a4c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165b9292d4a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0b5a1d43849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7 125 260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SVEINUNG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897 781 352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