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1859bd02b14d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c78d7a54f84ae0"/>
  </p:sldMasterIdLst>
  <p:sldIdLst>
    <p:sldId xmlns:r="http://schemas.openxmlformats.org/officeDocument/2006/relationships" id="256" r:id="R2b102c99b4874bae"/>
    <p:sldId xmlns:r="http://schemas.openxmlformats.org/officeDocument/2006/relationships" id="257" r:id="R6f8fc22ddc6845f4"/>
    <p:sldId xmlns:r="http://schemas.openxmlformats.org/officeDocument/2006/relationships" id="258" r:id="Rcac3ad167e2a4ad1"/>
    <p:sldId xmlns:r="http://schemas.openxmlformats.org/officeDocument/2006/relationships" id="259" r:id="R38493dce689444cc"/>
    <p:sldId xmlns:r="http://schemas.openxmlformats.org/officeDocument/2006/relationships" id="260" r:id="R75be6cb23ba24ba0"/>
    <p:sldId xmlns:r="http://schemas.openxmlformats.org/officeDocument/2006/relationships" id="261" r:id="R62c5388bf64e40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78d7a54f84ae0" /><Relationship Type="http://schemas.openxmlformats.org/officeDocument/2006/relationships/slide" Target="/ppt/slides/slide1.xml" Id="R2b102c99b4874bae" /><Relationship Type="http://schemas.openxmlformats.org/officeDocument/2006/relationships/slide" Target="/ppt/slides/slide2.xml" Id="R6f8fc22ddc6845f4" /><Relationship Type="http://schemas.openxmlformats.org/officeDocument/2006/relationships/slide" Target="/ppt/slides/slide3.xml" Id="Rcac3ad167e2a4ad1" /><Relationship Type="http://schemas.openxmlformats.org/officeDocument/2006/relationships/slide" Target="/ppt/slides/slide4.xml" Id="R38493dce689444cc" /><Relationship Type="http://schemas.openxmlformats.org/officeDocument/2006/relationships/slide" Target="/ppt/slides/slide5.xml" Id="R75be6cb23ba24ba0" /><Relationship Type="http://schemas.openxmlformats.org/officeDocument/2006/relationships/slide" Target="/ppt/slides/slide6.xml" Id="R62c5388bf64e40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9779798c2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baa7de5134f24" /><Relationship Type="http://schemas.openxmlformats.org/officeDocument/2006/relationships/theme" Target="/ppt/slideMasters/theme/theme1.xml" Id="R08200db493ba48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abaa7de5134f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d1324baf845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a71e2eeee41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97a0e2e8a4a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d43489d994b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9ed7583084f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e14a2752247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S&amp;B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S&amp;B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789 936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2 066 164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Sandy da Silva Lopes, Midtveien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897 815 532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