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4acc11055a4c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6eaf8613ef4992"/>
  </p:sldMasterIdLst>
  <p:sldIdLst>
    <p:sldId xmlns:r="http://schemas.openxmlformats.org/officeDocument/2006/relationships" id="256" r:id="R829d1a75b5014093"/>
    <p:sldId xmlns:r="http://schemas.openxmlformats.org/officeDocument/2006/relationships" id="257" r:id="Rcb29a6a1ecc94b69"/>
    <p:sldId xmlns:r="http://schemas.openxmlformats.org/officeDocument/2006/relationships" id="258" r:id="Rbef4146ba0c7423a"/>
    <p:sldId xmlns:r="http://schemas.openxmlformats.org/officeDocument/2006/relationships" id="259" r:id="R9d1f0cb6e5ce414f"/>
    <p:sldId xmlns:r="http://schemas.openxmlformats.org/officeDocument/2006/relationships" id="260" r:id="R529ea7e6f0ab43ee"/>
    <p:sldId xmlns:r="http://schemas.openxmlformats.org/officeDocument/2006/relationships" id="261" r:id="R0cbb951711114918"/>
    <p:sldId xmlns:r="http://schemas.openxmlformats.org/officeDocument/2006/relationships" id="262" r:id="R7f3fc78f600942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eaf8613ef4992" /><Relationship Type="http://schemas.openxmlformats.org/officeDocument/2006/relationships/slide" Target="/ppt/slides/slide1.xml" Id="R829d1a75b5014093" /><Relationship Type="http://schemas.openxmlformats.org/officeDocument/2006/relationships/slide" Target="/ppt/slides/slide2.xml" Id="Rcb29a6a1ecc94b69" /><Relationship Type="http://schemas.openxmlformats.org/officeDocument/2006/relationships/slide" Target="/ppt/slides/slide3.xml" Id="Rbef4146ba0c7423a" /><Relationship Type="http://schemas.openxmlformats.org/officeDocument/2006/relationships/slide" Target="/ppt/slides/slide4.xml" Id="R9d1f0cb6e5ce414f" /><Relationship Type="http://schemas.openxmlformats.org/officeDocument/2006/relationships/slide" Target="/ppt/slides/slide5.xml" Id="R529ea7e6f0ab43ee" /><Relationship Type="http://schemas.openxmlformats.org/officeDocument/2006/relationships/slide" Target="/ppt/slides/slide6.xml" Id="R0cbb951711114918" /><Relationship Type="http://schemas.openxmlformats.org/officeDocument/2006/relationships/slide" Target="/ppt/slides/slide7.xml" Id="R7f3fc78f600942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88e8a36af4f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c66bd942a4162" /><Relationship Type="http://schemas.openxmlformats.org/officeDocument/2006/relationships/theme" Target="/ppt/slideMasters/theme/theme1.xml" Id="Rb49e32d2504f4e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bc66bd942a41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67235211f4f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fbfbdf73344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075c15ea84b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4e93fd66948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98b23caaa4c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5da4e1cea4b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40b06a8e04f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5 101 524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9 001 139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10 217 473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DANIEL DA SILVA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Huseby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897 830 892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