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dbe191b69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2d94bd6134099"/>
  </p:sldMasterIdLst>
  <p:sldIdLst>
    <p:sldId xmlns:r="http://schemas.openxmlformats.org/officeDocument/2006/relationships" id="256" r:id="Rb933e552683f4e36"/>
    <p:sldId xmlns:r="http://schemas.openxmlformats.org/officeDocument/2006/relationships" id="257" r:id="R5a9e03f452e4420d"/>
    <p:sldId xmlns:r="http://schemas.openxmlformats.org/officeDocument/2006/relationships" id="258" r:id="Ra2a2a094a33c497c"/>
    <p:sldId xmlns:r="http://schemas.openxmlformats.org/officeDocument/2006/relationships" id="259" r:id="Ra23fd6ac413e42aa"/>
    <p:sldId xmlns:r="http://schemas.openxmlformats.org/officeDocument/2006/relationships" id="260" r:id="R9d8d763459fe4d42"/>
    <p:sldId xmlns:r="http://schemas.openxmlformats.org/officeDocument/2006/relationships" id="261" r:id="R00d759e0d0824822"/>
    <p:sldId xmlns:r="http://schemas.openxmlformats.org/officeDocument/2006/relationships" id="262" r:id="R9c0a19efd390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2d94bd6134099" /><Relationship Type="http://schemas.openxmlformats.org/officeDocument/2006/relationships/slide" Target="/ppt/slides/slide1.xml" Id="Rb933e552683f4e36" /><Relationship Type="http://schemas.openxmlformats.org/officeDocument/2006/relationships/slide" Target="/ppt/slides/slide2.xml" Id="R5a9e03f452e4420d" /><Relationship Type="http://schemas.openxmlformats.org/officeDocument/2006/relationships/slide" Target="/ppt/slides/slide3.xml" Id="Ra2a2a094a33c497c" /><Relationship Type="http://schemas.openxmlformats.org/officeDocument/2006/relationships/slide" Target="/ppt/slides/slide4.xml" Id="Ra23fd6ac413e42aa" /><Relationship Type="http://schemas.openxmlformats.org/officeDocument/2006/relationships/slide" Target="/ppt/slides/slide5.xml" Id="R9d8d763459fe4d42" /><Relationship Type="http://schemas.openxmlformats.org/officeDocument/2006/relationships/slide" Target="/ppt/slides/slide6.xml" Id="R00d759e0d0824822" /><Relationship Type="http://schemas.openxmlformats.org/officeDocument/2006/relationships/slide" Target="/ppt/slides/slide7.xml" Id="R9c0a19efd390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f5b20a46f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20abee1c410a" /><Relationship Type="http://schemas.openxmlformats.org/officeDocument/2006/relationships/theme" Target="/ppt/slideMasters/theme/theme1.xml" Id="R94afae8cd55e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720abee1c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02af587b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c21649d2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157a60836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23459b8b8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c588fc56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f941c7429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90de0379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 PRODUCTION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 PRODUCTION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 PRODUCTION NORGE AS ble etablert [år] og holder til i Bø I Vesterålen.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 PRODUCTION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 PRODUCTION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 PRODUCTION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1 324 274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 PRODUCTION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JOSEFSEN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XIONGHUI HU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 PRODUCTION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8470 Bø I Vesterålen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kontakt@eisnorge.no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897 835 592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 PRODUCTION NORGE AS</a:t>
            </a:r>
          </a:p>
        </p:txBody>
      </p:sp>
    </p:spTree>
  </p:cSld>
  <p:clrMapOvr>
    <a:masterClrMapping xmlns:a="http://schemas.openxmlformats.org/drawingml/2006/main"/>
  </p:clrMapOvr>
</p:sld>
</file>