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5266d7bb6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4c569fc0d4997"/>
  </p:sldMasterIdLst>
  <p:sldIdLst>
    <p:sldId xmlns:r="http://schemas.openxmlformats.org/officeDocument/2006/relationships" id="256" r:id="Rf90f10ee4295456a"/>
    <p:sldId xmlns:r="http://schemas.openxmlformats.org/officeDocument/2006/relationships" id="257" r:id="R0d65851b7aea4546"/>
    <p:sldId xmlns:r="http://schemas.openxmlformats.org/officeDocument/2006/relationships" id="258" r:id="R71bf389eb2b94735"/>
    <p:sldId xmlns:r="http://schemas.openxmlformats.org/officeDocument/2006/relationships" id="259" r:id="Rc6ac0acd82e34cd6"/>
    <p:sldId xmlns:r="http://schemas.openxmlformats.org/officeDocument/2006/relationships" id="260" r:id="R52ecf30958674421"/>
    <p:sldId xmlns:r="http://schemas.openxmlformats.org/officeDocument/2006/relationships" id="261" r:id="R2bd5f3f582a9485c"/>
    <p:sldId xmlns:r="http://schemas.openxmlformats.org/officeDocument/2006/relationships" id="262" r:id="R8c77ad60ff55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4c569fc0d4997" /><Relationship Type="http://schemas.openxmlformats.org/officeDocument/2006/relationships/slide" Target="/ppt/slides/slide1.xml" Id="Rf90f10ee4295456a" /><Relationship Type="http://schemas.openxmlformats.org/officeDocument/2006/relationships/slide" Target="/ppt/slides/slide2.xml" Id="R0d65851b7aea4546" /><Relationship Type="http://schemas.openxmlformats.org/officeDocument/2006/relationships/slide" Target="/ppt/slides/slide3.xml" Id="R71bf389eb2b94735" /><Relationship Type="http://schemas.openxmlformats.org/officeDocument/2006/relationships/slide" Target="/ppt/slides/slide4.xml" Id="Rc6ac0acd82e34cd6" /><Relationship Type="http://schemas.openxmlformats.org/officeDocument/2006/relationships/slide" Target="/ppt/slides/slide5.xml" Id="R52ecf30958674421" /><Relationship Type="http://schemas.openxmlformats.org/officeDocument/2006/relationships/slide" Target="/ppt/slides/slide6.xml" Id="R2bd5f3f582a9485c" /><Relationship Type="http://schemas.openxmlformats.org/officeDocument/2006/relationships/slide" Target="/ppt/slides/slide7.xml" Id="R8c77ad60ff55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e1f35e70f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3395e2ffa4cc2" /><Relationship Type="http://schemas.openxmlformats.org/officeDocument/2006/relationships/theme" Target="/ppt/slideMasters/theme/theme1.xml" Id="R27cddb351c29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3395e2ffa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f7f30d39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6dfdb20f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60f8e1d2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30921cb9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851b12cdf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ba16f268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d170277d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