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b3ca52535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b5899e727e41ac"/>
  </p:sldMasterIdLst>
  <p:sldIdLst>
    <p:sldId xmlns:r="http://schemas.openxmlformats.org/officeDocument/2006/relationships" id="256" r:id="Ref76bf191b2348b6"/>
    <p:sldId xmlns:r="http://schemas.openxmlformats.org/officeDocument/2006/relationships" id="257" r:id="R0fc605807f5740d5"/>
    <p:sldId xmlns:r="http://schemas.openxmlformats.org/officeDocument/2006/relationships" id="258" r:id="R8df742a45ead4fcf"/>
    <p:sldId xmlns:r="http://schemas.openxmlformats.org/officeDocument/2006/relationships" id="259" r:id="R0cfeef1455ef4000"/>
    <p:sldId xmlns:r="http://schemas.openxmlformats.org/officeDocument/2006/relationships" id="260" r:id="R5afc91baa6f34cda"/>
    <p:sldId xmlns:r="http://schemas.openxmlformats.org/officeDocument/2006/relationships" id="261" r:id="Rff95d114c86c4e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5899e727e41ac" /><Relationship Type="http://schemas.openxmlformats.org/officeDocument/2006/relationships/slide" Target="/ppt/slides/slide1.xml" Id="Ref76bf191b2348b6" /><Relationship Type="http://schemas.openxmlformats.org/officeDocument/2006/relationships/slide" Target="/ppt/slides/slide2.xml" Id="R0fc605807f5740d5" /><Relationship Type="http://schemas.openxmlformats.org/officeDocument/2006/relationships/slide" Target="/ppt/slides/slide3.xml" Id="R8df742a45ead4fcf" /><Relationship Type="http://schemas.openxmlformats.org/officeDocument/2006/relationships/slide" Target="/ppt/slides/slide4.xml" Id="R0cfeef1455ef4000" /><Relationship Type="http://schemas.openxmlformats.org/officeDocument/2006/relationships/slide" Target="/ppt/slides/slide5.xml" Id="R5afc91baa6f34cda" /><Relationship Type="http://schemas.openxmlformats.org/officeDocument/2006/relationships/slide" Target="/ppt/slides/slide6.xml" Id="Rff95d114c86c4e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a072487f84d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dd9b192444923" /><Relationship Type="http://schemas.openxmlformats.org/officeDocument/2006/relationships/theme" Target="/ppt/slideMasters/theme/theme1.xml" Id="Rd691bd7c66c6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dd9b1924449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525c8f40943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f91165a22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3703aed59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dd487963a49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413d7edf0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deb174c25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HEROSC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Engelsvikenveien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1628 Engelsviken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897 906 392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HEROSC INVEST AS</a:t>
            </a:r>
          </a:p>
        </p:txBody>
      </p:sp>
    </p:spTree>
  </p:cSld>
  <p:clrMapOvr>
    <a:masterClrMapping xmlns:a="http://schemas.openxmlformats.org/drawingml/2006/main"/>
  </p:clrMapOvr>
</p:sld>
</file>