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552c2f6e7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871d34f7740b9"/>
  </p:sldMasterIdLst>
  <p:sldIdLst>
    <p:sldId xmlns:r="http://schemas.openxmlformats.org/officeDocument/2006/relationships" id="256" r:id="Rdeb2e75146654050"/>
    <p:sldId xmlns:r="http://schemas.openxmlformats.org/officeDocument/2006/relationships" id="257" r:id="Rcbb48ded2b574d60"/>
    <p:sldId xmlns:r="http://schemas.openxmlformats.org/officeDocument/2006/relationships" id="258" r:id="R92746f775aad4057"/>
    <p:sldId xmlns:r="http://schemas.openxmlformats.org/officeDocument/2006/relationships" id="259" r:id="R887538792b0d4b7d"/>
    <p:sldId xmlns:r="http://schemas.openxmlformats.org/officeDocument/2006/relationships" id="260" r:id="R95e00a41d037428b"/>
    <p:sldId xmlns:r="http://schemas.openxmlformats.org/officeDocument/2006/relationships" id="261" r:id="R1eb92b12552b4ee8"/>
    <p:sldId xmlns:r="http://schemas.openxmlformats.org/officeDocument/2006/relationships" id="262" r:id="R0a56e79bafcc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71d34f7740b9" /><Relationship Type="http://schemas.openxmlformats.org/officeDocument/2006/relationships/slide" Target="/ppt/slides/slide1.xml" Id="Rdeb2e75146654050" /><Relationship Type="http://schemas.openxmlformats.org/officeDocument/2006/relationships/slide" Target="/ppt/slides/slide2.xml" Id="Rcbb48ded2b574d60" /><Relationship Type="http://schemas.openxmlformats.org/officeDocument/2006/relationships/slide" Target="/ppt/slides/slide3.xml" Id="R92746f775aad4057" /><Relationship Type="http://schemas.openxmlformats.org/officeDocument/2006/relationships/slide" Target="/ppt/slides/slide4.xml" Id="R887538792b0d4b7d" /><Relationship Type="http://schemas.openxmlformats.org/officeDocument/2006/relationships/slide" Target="/ppt/slides/slide5.xml" Id="R95e00a41d037428b" /><Relationship Type="http://schemas.openxmlformats.org/officeDocument/2006/relationships/slide" Target="/ppt/slides/slide6.xml" Id="R1eb92b12552b4ee8" /><Relationship Type="http://schemas.openxmlformats.org/officeDocument/2006/relationships/slide" Target="/ppt/slides/slide7.xml" Id="R0a56e79bafcc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f272b4ac3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921fdfb24603" /><Relationship Type="http://schemas.openxmlformats.org/officeDocument/2006/relationships/theme" Target="/ppt/slideMasters/theme/theme1.xml" Id="R321adb7b9196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e921fdfb2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7e5f23fb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404cee5f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2bfa96ce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77e4ad45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a6f715bb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3c6f68be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0ad77fec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