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207da8fc1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277a12d274e4b"/>
  </p:sldMasterIdLst>
  <p:sldIdLst>
    <p:sldId xmlns:r="http://schemas.openxmlformats.org/officeDocument/2006/relationships" id="256" r:id="R46f2b5f56ee54b2c"/>
    <p:sldId xmlns:r="http://schemas.openxmlformats.org/officeDocument/2006/relationships" id="257" r:id="R368b7c1246074973"/>
    <p:sldId xmlns:r="http://schemas.openxmlformats.org/officeDocument/2006/relationships" id="258" r:id="R883ea01c0b42413a"/>
    <p:sldId xmlns:r="http://schemas.openxmlformats.org/officeDocument/2006/relationships" id="259" r:id="R1ed2dcd746b54b5f"/>
    <p:sldId xmlns:r="http://schemas.openxmlformats.org/officeDocument/2006/relationships" id="260" r:id="Rc72851e2301d4c39"/>
    <p:sldId xmlns:r="http://schemas.openxmlformats.org/officeDocument/2006/relationships" id="261" r:id="R6fe3de7749de4362"/>
    <p:sldId xmlns:r="http://schemas.openxmlformats.org/officeDocument/2006/relationships" id="262" r:id="Rdc5d5a6ea5a4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277a12d274e4b" /><Relationship Type="http://schemas.openxmlformats.org/officeDocument/2006/relationships/slide" Target="/ppt/slides/slide1.xml" Id="R46f2b5f56ee54b2c" /><Relationship Type="http://schemas.openxmlformats.org/officeDocument/2006/relationships/slide" Target="/ppt/slides/slide2.xml" Id="R368b7c1246074973" /><Relationship Type="http://schemas.openxmlformats.org/officeDocument/2006/relationships/slide" Target="/ppt/slides/slide3.xml" Id="R883ea01c0b42413a" /><Relationship Type="http://schemas.openxmlformats.org/officeDocument/2006/relationships/slide" Target="/ppt/slides/slide4.xml" Id="R1ed2dcd746b54b5f" /><Relationship Type="http://schemas.openxmlformats.org/officeDocument/2006/relationships/slide" Target="/ppt/slides/slide5.xml" Id="Rc72851e2301d4c39" /><Relationship Type="http://schemas.openxmlformats.org/officeDocument/2006/relationships/slide" Target="/ppt/slides/slide6.xml" Id="R6fe3de7749de4362" /><Relationship Type="http://schemas.openxmlformats.org/officeDocument/2006/relationships/slide" Target="/ppt/slides/slide7.xml" Id="Rdc5d5a6ea5a4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13f8761a8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7a15ac27e4be1" /><Relationship Type="http://schemas.openxmlformats.org/officeDocument/2006/relationships/theme" Target="/ppt/slideMasters/theme/theme1.xml" Id="Rc577422c196d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47a15ac27e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f2760fa764b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5a70b0968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897b0ad1b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380abe91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29def05a0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cc424f90b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8f0487be9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27 109 224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27 605 355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Godesetkroken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898 096 572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