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ec1a69833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5d6d5237f4de4"/>
  </p:sldMasterIdLst>
  <p:sldIdLst>
    <p:sldId xmlns:r="http://schemas.openxmlformats.org/officeDocument/2006/relationships" id="256" r:id="R5ab5a3deb4af4522"/>
    <p:sldId xmlns:r="http://schemas.openxmlformats.org/officeDocument/2006/relationships" id="257" r:id="R1b843633b1c54587"/>
    <p:sldId xmlns:r="http://schemas.openxmlformats.org/officeDocument/2006/relationships" id="258" r:id="R26f87db405fb46c0"/>
    <p:sldId xmlns:r="http://schemas.openxmlformats.org/officeDocument/2006/relationships" id="259" r:id="R393cf16fa0a846f6"/>
    <p:sldId xmlns:r="http://schemas.openxmlformats.org/officeDocument/2006/relationships" id="260" r:id="Rb86b71fceb9949ab"/>
    <p:sldId xmlns:r="http://schemas.openxmlformats.org/officeDocument/2006/relationships" id="261" r:id="R2417fa9bba2b4a05"/>
    <p:sldId xmlns:r="http://schemas.openxmlformats.org/officeDocument/2006/relationships" id="262" r:id="R141535280aa4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d6d5237f4de4" /><Relationship Type="http://schemas.openxmlformats.org/officeDocument/2006/relationships/slide" Target="/ppt/slides/slide1.xml" Id="R5ab5a3deb4af4522" /><Relationship Type="http://schemas.openxmlformats.org/officeDocument/2006/relationships/slide" Target="/ppt/slides/slide2.xml" Id="R1b843633b1c54587" /><Relationship Type="http://schemas.openxmlformats.org/officeDocument/2006/relationships/slide" Target="/ppt/slides/slide3.xml" Id="R26f87db405fb46c0" /><Relationship Type="http://schemas.openxmlformats.org/officeDocument/2006/relationships/slide" Target="/ppt/slides/slide4.xml" Id="R393cf16fa0a846f6" /><Relationship Type="http://schemas.openxmlformats.org/officeDocument/2006/relationships/slide" Target="/ppt/slides/slide5.xml" Id="Rb86b71fceb9949ab" /><Relationship Type="http://schemas.openxmlformats.org/officeDocument/2006/relationships/slide" Target="/ppt/slides/slide6.xml" Id="R2417fa9bba2b4a05" /><Relationship Type="http://schemas.openxmlformats.org/officeDocument/2006/relationships/slide" Target="/ppt/slides/slide7.xml" Id="R141535280aa4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4f12ceff9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d3d1cd8f473f" /><Relationship Type="http://schemas.openxmlformats.org/officeDocument/2006/relationships/theme" Target="/ppt/slideMasters/theme/theme1.xml" Id="R1b984e08c345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6d3d1cd8f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9efb9c5d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c2084a9b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75cbf9c5a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4cdea8c78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afaea53f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47255e55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633d96a9e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SKIPSREGNSKAP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FRILUND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KVALSVIK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898 247 422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