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4ac86f320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1acd5adff4eff"/>
  </p:sldMasterIdLst>
  <p:sldIdLst>
    <p:sldId xmlns:r="http://schemas.openxmlformats.org/officeDocument/2006/relationships" id="256" r:id="Rb0f74804449446f4"/>
    <p:sldId xmlns:r="http://schemas.openxmlformats.org/officeDocument/2006/relationships" id="257" r:id="R4b389270ba4d4277"/>
    <p:sldId xmlns:r="http://schemas.openxmlformats.org/officeDocument/2006/relationships" id="258" r:id="R2747d32459794cce"/>
    <p:sldId xmlns:r="http://schemas.openxmlformats.org/officeDocument/2006/relationships" id="259" r:id="R03686644b6324763"/>
    <p:sldId xmlns:r="http://schemas.openxmlformats.org/officeDocument/2006/relationships" id="260" r:id="R8f8e85d5d1104036"/>
    <p:sldId xmlns:r="http://schemas.openxmlformats.org/officeDocument/2006/relationships" id="261" r:id="Rabd0068039b6405e"/>
    <p:sldId xmlns:r="http://schemas.openxmlformats.org/officeDocument/2006/relationships" id="262" r:id="R5ab133ac305b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1acd5adff4eff" /><Relationship Type="http://schemas.openxmlformats.org/officeDocument/2006/relationships/slide" Target="/ppt/slides/slide1.xml" Id="Rb0f74804449446f4" /><Relationship Type="http://schemas.openxmlformats.org/officeDocument/2006/relationships/slide" Target="/ppt/slides/slide2.xml" Id="R4b389270ba4d4277" /><Relationship Type="http://schemas.openxmlformats.org/officeDocument/2006/relationships/slide" Target="/ppt/slides/slide3.xml" Id="R2747d32459794cce" /><Relationship Type="http://schemas.openxmlformats.org/officeDocument/2006/relationships/slide" Target="/ppt/slides/slide4.xml" Id="R03686644b6324763" /><Relationship Type="http://schemas.openxmlformats.org/officeDocument/2006/relationships/slide" Target="/ppt/slides/slide5.xml" Id="R8f8e85d5d1104036" /><Relationship Type="http://schemas.openxmlformats.org/officeDocument/2006/relationships/slide" Target="/ppt/slides/slide6.xml" Id="Rabd0068039b6405e" /><Relationship Type="http://schemas.openxmlformats.org/officeDocument/2006/relationships/slide" Target="/ppt/slides/slide7.xml" Id="R5ab133ac305b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7649b3055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70adfffd4803" /><Relationship Type="http://schemas.openxmlformats.org/officeDocument/2006/relationships/theme" Target="/ppt/slideMasters/theme/theme1.xml" Id="Rbc167ff850c6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a70adfffd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76f3b629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b3e84bb9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39857173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e3f0c033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158fb6bf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0c7f0cbc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1a48f43d4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Claus Haavardsholm, Elleveien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898 474 682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