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796661663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e846439354899"/>
  </p:sldMasterIdLst>
  <p:sldIdLst>
    <p:sldId xmlns:r="http://schemas.openxmlformats.org/officeDocument/2006/relationships" id="256" r:id="Rcb329a21e48a474f"/>
    <p:sldId xmlns:r="http://schemas.openxmlformats.org/officeDocument/2006/relationships" id="257" r:id="R4b5e992e9e45493e"/>
    <p:sldId xmlns:r="http://schemas.openxmlformats.org/officeDocument/2006/relationships" id="258" r:id="R3c0d22751c2a4f97"/>
    <p:sldId xmlns:r="http://schemas.openxmlformats.org/officeDocument/2006/relationships" id="259" r:id="Rbb546404dc704c55"/>
    <p:sldId xmlns:r="http://schemas.openxmlformats.org/officeDocument/2006/relationships" id="260" r:id="R15c90c951bea40bb"/>
    <p:sldId xmlns:r="http://schemas.openxmlformats.org/officeDocument/2006/relationships" id="261" r:id="R5990ce65b8444a29"/>
    <p:sldId xmlns:r="http://schemas.openxmlformats.org/officeDocument/2006/relationships" id="262" r:id="Rc4ef624f2089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e846439354899" /><Relationship Type="http://schemas.openxmlformats.org/officeDocument/2006/relationships/slide" Target="/ppt/slides/slide1.xml" Id="Rcb329a21e48a474f" /><Relationship Type="http://schemas.openxmlformats.org/officeDocument/2006/relationships/slide" Target="/ppt/slides/slide2.xml" Id="R4b5e992e9e45493e" /><Relationship Type="http://schemas.openxmlformats.org/officeDocument/2006/relationships/slide" Target="/ppt/slides/slide3.xml" Id="R3c0d22751c2a4f97" /><Relationship Type="http://schemas.openxmlformats.org/officeDocument/2006/relationships/slide" Target="/ppt/slides/slide4.xml" Id="Rbb546404dc704c55" /><Relationship Type="http://schemas.openxmlformats.org/officeDocument/2006/relationships/slide" Target="/ppt/slides/slide5.xml" Id="R15c90c951bea40bb" /><Relationship Type="http://schemas.openxmlformats.org/officeDocument/2006/relationships/slide" Target="/ppt/slides/slide6.xml" Id="R5990ce65b8444a29" /><Relationship Type="http://schemas.openxmlformats.org/officeDocument/2006/relationships/slide" Target="/ppt/slides/slide7.xml" Id="Rc4ef624f2089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ad3bf8a0c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df645a14f4a90" /><Relationship Type="http://schemas.openxmlformats.org/officeDocument/2006/relationships/theme" Target="/ppt/slideMasters/theme/theme1.xml" Id="R45cc260e8625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df645a14f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81c83b70e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098aa62b6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1c382b8c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f968e0a5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ad871843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10845f45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58d039ce248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HEGE B KVANDAHL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Kvandahl, Malerhaugveien 32E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htronrud@gmail.com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898 584 062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REVISJON AS</a:t>
            </a:r>
          </a:p>
        </p:txBody>
      </p:sp>
    </p:spTree>
  </p:cSld>
  <p:clrMapOvr>
    <a:masterClrMapping xmlns:a="http://schemas.openxmlformats.org/drawingml/2006/main"/>
  </p:clrMapOvr>
</p:sld>
</file>