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cf2af4717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95ca63cc94aa1"/>
  </p:sldMasterIdLst>
  <p:sldIdLst>
    <p:sldId xmlns:r="http://schemas.openxmlformats.org/officeDocument/2006/relationships" id="256" r:id="R0becadd16e9d4752"/>
    <p:sldId xmlns:r="http://schemas.openxmlformats.org/officeDocument/2006/relationships" id="257" r:id="R3da52dbc6eb14cc5"/>
    <p:sldId xmlns:r="http://schemas.openxmlformats.org/officeDocument/2006/relationships" id="258" r:id="R1cb66b6d6ac943d1"/>
    <p:sldId xmlns:r="http://schemas.openxmlformats.org/officeDocument/2006/relationships" id="259" r:id="Rbad1aae45fbb4fb8"/>
    <p:sldId xmlns:r="http://schemas.openxmlformats.org/officeDocument/2006/relationships" id="260" r:id="R9367d70a3b9c4b93"/>
    <p:sldId xmlns:r="http://schemas.openxmlformats.org/officeDocument/2006/relationships" id="261" r:id="R07a37a5e4c494bfc"/>
    <p:sldId xmlns:r="http://schemas.openxmlformats.org/officeDocument/2006/relationships" id="262" r:id="R81adc6faf186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95ca63cc94aa1" /><Relationship Type="http://schemas.openxmlformats.org/officeDocument/2006/relationships/slide" Target="/ppt/slides/slide1.xml" Id="R0becadd16e9d4752" /><Relationship Type="http://schemas.openxmlformats.org/officeDocument/2006/relationships/slide" Target="/ppt/slides/slide2.xml" Id="R3da52dbc6eb14cc5" /><Relationship Type="http://schemas.openxmlformats.org/officeDocument/2006/relationships/slide" Target="/ppt/slides/slide3.xml" Id="R1cb66b6d6ac943d1" /><Relationship Type="http://schemas.openxmlformats.org/officeDocument/2006/relationships/slide" Target="/ppt/slides/slide4.xml" Id="Rbad1aae45fbb4fb8" /><Relationship Type="http://schemas.openxmlformats.org/officeDocument/2006/relationships/slide" Target="/ppt/slides/slide5.xml" Id="R9367d70a3b9c4b93" /><Relationship Type="http://schemas.openxmlformats.org/officeDocument/2006/relationships/slide" Target="/ppt/slides/slide6.xml" Id="R07a37a5e4c494bfc" /><Relationship Type="http://schemas.openxmlformats.org/officeDocument/2006/relationships/slide" Target="/ppt/slides/slide7.xml" Id="R81adc6faf186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b74b8e98f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637e35db49c0" /><Relationship Type="http://schemas.openxmlformats.org/officeDocument/2006/relationships/theme" Target="/ppt/slideMasters/theme/theme1.xml" Id="R8f4dbd84edb5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8637e35db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c7798e5f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9f6f9c9d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dc4b73e8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f3648e57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f9aede1a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0b370bae5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c3d6d529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