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ea155eaad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10f0316af4d21"/>
  </p:sldMasterIdLst>
  <p:sldIdLst>
    <p:sldId xmlns:r="http://schemas.openxmlformats.org/officeDocument/2006/relationships" id="256" r:id="Rc3816394ae534119"/>
    <p:sldId xmlns:r="http://schemas.openxmlformats.org/officeDocument/2006/relationships" id="257" r:id="R0cc656456d404bf3"/>
    <p:sldId xmlns:r="http://schemas.openxmlformats.org/officeDocument/2006/relationships" id="258" r:id="R21cd6cc7e0ab443d"/>
    <p:sldId xmlns:r="http://schemas.openxmlformats.org/officeDocument/2006/relationships" id="259" r:id="R00b67afadf9a4b7f"/>
    <p:sldId xmlns:r="http://schemas.openxmlformats.org/officeDocument/2006/relationships" id="260" r:id="R2d972fc8e2384bcc"/>
    <p:sldId xmlns:r="http://schemas.openxmlformats.org/officeDocument/2006/relationships" id="261" r:id="R8c795c942161470c"/>
    <p:sldId xmlns:r="http://schemas.openxmlformats.org/officeDocument/2006/relationships" id="262" r:id="R26d102bae4f2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10f0316af4d21" /><Relationship Type="http://schemas.openxmlformats.org/officeDocument/2006/relationships/slide" Target="/ppt/slides/slide1.xml" Id="Rc3816394ae534119" /><Relationship Type="http://schemas.openxmlformats.org/officeDocument/2006/relationships/slide" Target="/ppt/slides/slide2.xml" Id="R0cc656456d404bf3" /><Relationship Type="http://schemas.openxmlformats.org/officeDocument/2006/relationships/slide" Target="/ppt/slides/slide3.xml" Id="R21cd6cc7e0ab443d" /><Relationship Type="http://schemas.openxmlformats.org/officeDocument/2006/relationships/slide" Target="/ppt/slides/slide4.xml" Id="R00b67afadf9a4b7f" /><Relationship Type="http://schemas.openxmlformats.org/officeDocument/2006/relationships/slide" Target="/ppt/slides/slide5.xml" Id="R2d972fc8e2384bcc" /><Relationship Type="http://schemas.openxmlformats.org/officeDocument/2006/relationships/slide" Target="/ppt/slides/slide6.xml" Id="R8c795c942161470c" /><Relationship Type="http://schemas.openxmlformats.org/officeDocument/2006/relationships/slide" Target="/ppt/slides/slide7.xml" Id="R26d102bae4f2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b1ab048ff4e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2b939af84e0f" /><Relationship Type="http://schemas.openxmlformats.org/officeDocument/2006/relationships/theme" Target="/ppt/slideMasters/theme/theme1.xml" Id="R8419f7f0919f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392b939af8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0cbd6ebbb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85250df4240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315bee4ba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bce61fef3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7a302e4f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42713172b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9a8d18df9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