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1e81fe7854f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22926b450d40b1"/>
  </p:sldMasterIdLst>
  <p:sldIdLst>
    <p:sldId xmlns:r="http://schemas.openxmlformats.org/officeDocument/2006/relationships" id="256" r:id="Rf34086e2071c446d"/>
    <p:sldId xmlns:r="http://schemas.openxmlformats.org/officeDocument/2006/relationships" id="257" r:id="R37aa2e4f7ad64ba2"/>
    <p:sldId xmlns:r="http://schemas.openxmlformats.org/officeDocument/2006/relationships" id="258" r:id="R2895371ce30a46a2"/>
    <p:sldId xmlns:r="http://schemas.openxmlformats.org/officeDocument/2006/relationships" id="259" r:id="Ra1c7db90b95b46ce"/>
    <p:sldId xmlns:r="http://schemas.openxmlformats.org/officeDocument/2006/relationships" id="260" r:id="R09d62d773a5e4bce"/>
    <p:sldId xmlns:r="http://schemas.openxmlformats.org/officeDocument/2006/relationships" id="261" r:id="R6d4b413953c342f1"/>
    <p:sldId xmlns:r="http://schemas.openxmlformats.org/officeDocument/2006/relationships" id="262" r:id="Rbdc4470de9e347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2926b450d40b1" /><Relationship Type="http://schemas.openxmlformats.org/officeDocument/2006/relationships/slide" Target="/ppt/slides/slide1.xml" Id="Rf34086e2071c446d" /><Relationship Type="http://schemas.openxmlformats.org/officeDocument/2006/relationships/slide" Target="/ppt/slides/slide2.xml" Id="R37aa2e4f7ad64ba2" /><Relationship Type="http://schemas.openxmlformats.org/officeDocument/2006/relationships/slide" Target="/ppt/slides/slide3.xml" Id="R2895371ce30a46a2" /><Relationship Type="http://schemas.openxmlformats.org/officeDocument/2006/relationships/slide" Target="/ppt/slides/slide4.xml" Id="Ra1c7db90b95b46ce" /><Relationship Type="http://schemas.openxmlformats.org/officeDocument/2006/relationships/slide" Target="/ppt/slides/slide5.xml" Id="R09d62d773a5e4bce" /><Relationship Type="http://schemas.openxmlformats.org/officeDocument/2006/relationships/slide" Target="/ppt/slides/slide6.xml" Id="R6d4b413953c342f1" /><Relationship Type="http://schemas.openxmlformats.org/officeDocument/2006/relationships/slide" Target="/ppt/slides/slide7.xml" Id="Rbdc4470de9e347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c32f13007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15364ae6c4f72" /><Relationship Type="http://schemas.openxmlformats.org/officeDocument/2006/relationships/theme" Target="/ppt/slideMasters/theme/theme1.xml" Id="Rba1b55ae23f94f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015364ae6c4f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ecaab8a8b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2bcbbda03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379254e4740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9b73abbf942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e34f7e5a6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6865d631b40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be5c3d57145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2 312 791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2 472 519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MARTE FREDRIKKE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898 945 502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