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9ada4334934b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21ea402bf44941"/>
  </p:sldMasterIdLst>
  <p:sldIdLst>
    <p:sldId xmlns:r="http://schemas.openxmlformats.org/officeDocument/2006/relationships" id="256" r:id="R5693e4c372bc4c07"/>
    <p:sldId xmlns:r="http://schemas.openxmlformats.org/officeDocument/2006/relationships" id="257" r:id="Rcd3f36f611b44850"/>
    <p:sldId xmlns:r="http://schemas.openxmlformats.org/officeDocument/2006/relationships" id="258" r:id="Re3898b005ecd4c23"/>
    <p:sldId xmlns:r="http://schemas.openxmlformats.org/officeDocument/2006/relationships" id="259" r:id="Rdb5cd981b53f47e2"/>
    <p:sldId xmlns:r="http://schemas.openxmlformats.org/officeDocument/2006/relationships" id="260" r:id="Rc41b3da7d21c415d"/>
    <p:sldId xmlns:r="http://schemas.openxmlformats.org/officeDocument/2006/relationships" id="261" r:id="R302bd01573bb48c1"/>
    <p:sldId xmlns:r="http://schemas.openxmlformats.org/officeDocument/2006/relationships" id="262" r:id="Rb11836fa08d141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21ea402bf44941" /><Relationship Type="http://schemas.openxmlformats.org/officeDocument/2006/relationships/slide" Target="/ppt/slides/slide1.xml" Id="R5693e4c372bc4c07" /><Relationship Type="http://schemas.openxmlformats.org/officeDocument/2006/relationships/slide" Target="/ppt/slides/slide2.xml" Id="Rcd3f36f611b44850" /><Relationship Type="http://schemas.openxmlformats.org/officeDocument/2006/relationships/slide" Target="/ppt/slides/slide3.xml" Id="Re3898b005ecd4c23" /><Relationship Type="http://schemas.openxmlformats.org/officeDocument/2006/relationships/slide" Target="/ppt/slides/slide4.xml" Id="Rdb5cd981b53f47e2" /><Relationship Type="http://schemas.openxmlformats.org/officeDocument/2006/relationships/slide" Target="/ppt/slides/slide5.xml" Id="Rc41b3da7d21c415d" /><Relationship Type="http://schemas.openxmlformats.org/officeDocument/2006/relationships/slide" Target="/ppt/slides/slide6.xml" Id="R302bd01573bb48c1" /><Relationship Type="http://schemas.openxmlformats.org/officeDocument/2006/relationships/slide" Target="/ppt/slides/slide7.xml" Id="Rb11836fa08d141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b57a4a0394f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5bc12b8ce406b" /><Relationship Type="http://schemas.openxmlformats.org/officeDocument/2006/relationships/theme" Target="/ppt/slideMasters/theme/theme1.xml" Id="Rf3bcb438f32f49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75bc12b8ce40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568648ad64b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998d1856c4d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dfcd5c4b74e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851e327d94a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f4a865f674f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8e272940847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ad4f27ab14d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SOLBAKKEN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SOLBAKKEN INVEST 2 AS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ALEKSANDERSEN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Edveien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899 080 122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INVEST 2 AS</a:t>
            </a:r>
          </a:p>
        </p:txBody>
      </p:sp>
    </p:spTree>
  </p:cSld>
  <p:clrMapOvr>
    <a:masterClrMapping xmlns:a="http://schemas.openxmlformats.org/drawingml/2006/main"/>
  </p:clrMapOvr>
</p:sld>
</file>