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6481b78fbb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f9d089e34e47ef"/>
  </p:sldMasterIdLst>
  <p:sldIdLst>
    <p:sldId xmlns:r="http://schemas.openxmlformats.org/officeDocument/2006/relationships" id="256" r:id="Rf4a1c29918314cdb"/>
    <p:sldId xmlns:r="http://schemas.openxmlformats.org/officeDocument/2006/relationships" id="257" r:id="Rd2f1878f749f4563"/>
    <p:sldId xmlns:r="http://schemas.openxmlformats.org/officeDocument/2006/relationships" id="258" r:id="R300206ad1df34f3f"/>
    <p:sldId xmlns:r="http://schemas.openxmlformats.org/officeDocument/2006/relationships" id="259" r:id="R391a008cf7a74085"/>
    <p:sldId xmlns:r="http://schemas.openxmlformats.org/officeDocument/2006/relationships" id="260" r:id="Rfded2f2c96574802"/>
    <p:sldId xmlns:r="http://schemas.openxmlformats.org/officeDocument/2006/relationships" id="261" r:id="R7cb26967cae848df"/>
    <p:sldId xmlns:r="http://schemas.openxmlformats.org/officeDocument/2006/relationships" id="262" r:id="R675422a71d4e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9d089e34e47ef" /><Relationship Type="http://schemas.openxmlformats.org/officeDocument/2006/relationships/slide" Target="/ppt/slides/slide1.xml" Id="Rf4a1c29918314cdb" /><Relationship Type="http://schemas.openxmlformats.org/officeDocument/2006/relationships/slide" Target="/ppt/slides/slide2.xml" Id="Rd2f1878f749f4563" /><Relationship Type="http://schemas.openxmlformats.org/officeDocument/2006/relationships/slide" Target="/ppt/slides/slide3.xml" Id="R300206ad1df34f3f" /><Relationship Type="http://schemas.openxmlformats.org/officeDocument/2006/relationships/slide" Target="/ppt/slides/slide4.xml" Id="R391a008cf7a74085" /><Relationship Type="http://schemas.openxmlformats.org/officeDocument/2006/relationships/slide" Target="/ppt/slides/slide5.xml" Id="Rfded2f2c96574802" /><Relationship Type="http://schemas.openxmlformats.org/officeDocument/2006/relationships/slide" Target="/ppt/slides/slide6.xml" Id="R7cb26967cae848df" /><Relationship Type="http://schemas.openxmlformats.org/officeDocument/2006/relationships/slide" Target="/ppt/slides/slide7.xml" Id="R675422a71d4e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77af9d9714a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649230ee24962" /><Relationship Type="http://schemas.openxmlformats.org/officeDocument/2006/relationships/theme" Target="/ppt/slideMasters/theme/theme1.xml" Id="Rdc4b41f3f08a4d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6649230ee249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139bb000c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4a3d0ddb6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a1ad84906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68df6ab9d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44f393d5641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7d54d0f204b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aefd69ecc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WEMI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 TIMOTHY WOOD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ian@veng.no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899 145 542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