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2f2f130fb0349a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c8edd386c024374"/>
  </p:sldMasterIdLst>
  <p:sldIdLst>
    <p:sldId xmlns:r="http://schemas.openxmlformats.org/officeDocument/2006/relationships" id="256" r:id="R08e6de984d5f4840"/>
    <p:sldId xmlns:r="http://schemas.openxmlformats.org/officeDocument/2006/relationships" id="257" r:id="R94224f4b809b4bd6"/>
    <p:sldId xmlns:r="http://schemas.openxmlformats.org/officeDocument/2006/relationships" id="258" r:id="R649b1f028c27461d"/>
    <p:sldId xmlns:r="http://schemas.openxmlformats.org/officeDocument/2006/relationships" id="259" r:id="R3b21c6120adb413c"/>
    <p:sldId xmlns:r="http://schemas.openxmlformats.org/officeDocument/2006/relationships" id="260" r:id="Rc0c5be9fe3bd4de4"/>
    <p:sldId xmlns:r="http://schemas.openxmlformats.org/officeDocument/2006/relationships" id="261" r:id="R758f341e75d447cb"/>
    <p:sldId xmlns:r="http://schemas.openxmlformats.org/officeDocument/2006/relationships" id="262" r:id="R37644cf646b5428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8edd386c024374" /><Relationship Type="http://schemas.openxmlformats.org/officeDocument/2006/relationships/slide" Target="/ppt/slides/slide1.xml" Id="R08e6de984d5f4840" /><Relationship Type="http://schemas.openxmlformats.org/officeDocument/2006/relationships/slide" Target="/ppt/slides/slide2.xml" Id="R94224f4b809b4bd6" /><Relationship Type="http://schemas.openxmlformats.org/officeDocument/2006/relationships/slide" Target="/ppt/slides/slide3.xml" Id="R649b1f028c27461d" /><Relationship Type="http://schemas.openxmlformats.org/officeDocument/2006/relationships/slide" Target="/ppt/slides/slide4.xml" Id="R3b21c6120adb413c" /><Relationship Type="http://schemas.openxmlformats.org/officeDocument/2006/relationships/slide" Target="/ppt/slides/slide5.xml" Id="Rc0c5be9fe3bd4de4" /><Relationship Type="http://schemas.openxmlformats.org/officeDocument/2006/relationships/slide" Target="/ppt/slides/slide6.xml" Id="R758f341e75d447cb" /><Relationship Type="http://schemas.openxmlformats.org/officeDocument/2006/relationships/slide" Target="/ppt/slides/slide7.xml" Id="R37644cf646b5428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9be810a184498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43d7de2de54d3a" /><Relationship Type="http://schemas.openxmlformats.org/officeDocument/2006/relationships/theme" Target="/ppt/slideMasters/theme/theme1.xml" Id="R97d846a5353643c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243d7de2de54d3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1149963f9e4a7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f06939cab94d1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2820ee2a8c443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3f943cfb10448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6b655a2dc0407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ec438fd2694a5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a0424796b54c3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T-A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T-A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T-A INVEST AS ble etablert [år] og holder til i Eidsvåg I Romsdal.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T-A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T-A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T-A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−29 694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2 971 346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15 772 610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15 820 893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T-A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ALSTAD TORSTEIN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T-A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Torstein Alstad, Hammervollhagen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6460 Eidsvåg I Romsdal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23 21 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899 262 522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T-A INVEST AS</a:t>
            </a:r>
          </a:p>
        </p:txBody>
      </p:sp>
    </p:spTree>
  </p:cSld>
  <p:clrMapOvr>
    <a:masterClrMapping xmlns:a="http://schemas.openxmlformats.org/drawingml/2006/main"/>
  </p:clrMapOvr>
</p:sld>
</file>