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d2c88e65f74a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60076c59c4459b"/>
  </p:sldMasterIdLst>
  <p:sldIdLst>
    <p:sldId xmlns:r="http://schemas.openxmlformats.org/officeDocument/2006/relationships" id="256" r:id="R6dbb6734398a4452"/>
    <p:sldId xmlns:r="http://schemas.openxmlformats.org/officeDocument/2006/relationships" id="257" r:id="Ra77e807497ce4bea"/>
    <p:sldId xmlns:r="http://schemas.openxmlformats.org/officeDocument/2006/relationships" id="258" r:id="Rd7734cb409444e1d"/>
    <p:sldId xmlns:r="http://schemas.openxmlformats.org/officeDocument/2006/relationships" id="259" r:id="Rb2bfa10687a2480a"/>
    <p:sldId xmlns:r="http://schemas.openxmlformats.org/officeDocument/2006/relationships" id="260" r:id="R7c528a3298f647c3"/>
    <p:sldId xmlns:r="http://schemas.openxmlformats.org/officeDocument/2006/relationships" id="261" r:id="R7b320b8270044973"/>
    <p:sldId xmlns:r="http://schemas.openxmlformats.org/officeDocument/2006/relationships" id="262" r:id="Rf977910a137b43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0076c59c4459b" /><Relationship Type="http://schemas.openxmlformats.org/officeDocument/2006/relationships/slide" Target="/ppt/slides/slide1.xml" Id="R6dbb6734398a4452" /><Relationship Type="http://schemas.openxmlformats.org/officeDocument/2006/relationships/slide" Target="/ppt/slides/slide2.xml" Id="Ra77e807497ce4bea" /><Relationship Type="http://schemas.openxmlformats.org/officeDocument/2006/relationships/slide" Target="/ppt/slides/slide3.xml" Id="Rd7734cb409444e1d" /><Relationship Type="http://schemas.openxmlformats.org/officeDocument/2006/relationships/slide" Target="/ppt/slides/slide4.xml" Id="Rb2bfa10687a2480a" /><Relationship Type="http://schemas.openxmlformats.org/officeDocument/2006/relationships/slide" Target="/ppt/slides/slide5.xml" Id="R7c528a3298f647c3" /><Relationship Type="http://schemas.openxmlformats.org/officeDocument/2006/relationships/slide" Target="/ppt/slides/slide6.xml" Id="R7b320b8270044973" /><Relationship Type="http://schemas.openxmlformats.org/officeDocument/2006/relationships/slide" Target="/ppt/slides/slide7.xml" Id="Rf977910a137b43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b0955bd1b41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39797b1184196" /><Relationship Type="http://schemas.openxmlformats.org/officeDocument/2006/relationships/theme" Target="/ppt/slideMasters/theme/theme1.xml" Id="R5103504208424a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439797b11841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33b5bea7e41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50e04574e48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aaba071cf4b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4a458e58442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83255e3c843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21e21319043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3a6033ab945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1 218 582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RUNE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NINA JOHANNE LERÅS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899 328 132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