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d81ec2e66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1b08e91884c44"/>
  </p:sldMasterIdLst>
  <p:sldIdLst>
    <p:sldId xmlns:r="http://schemas.openxmlformats.org/officeDocument/2006/relationships" id="256" r:id="Rbf9ef8949176425a"/>
    <p:sldId xmlns:r="http://schemas.openxmlformats.org/officeDocument/2006/relationships" id="257" r:id="R445657c043704fbe"/>
    <p:sldId xmlns:r="http://schemas.openxmlformats.org/officeDocument/2006/relationships" id="258" r:id="R1aa4b56b7fbb4261"/>
    <p:sldId xmlns:r="http://schemas.openxmlformats.org/officeDocument/2006/relationships" id="259" r:id="R964c5a27a4894f92"/>
    <p:sldId xmlns:r="http://schemas.openxmlformats.org/officeDocument/2006/relationships" id="260" r:id="R9c7e892903ee41c3"/>
    <p:sldId xmlns:r="http://schemas.openxmlformats.org/officeDocument/2006/relationships" id="261" r:id="Reddd53bc834c465a"/>
    <p:sldId xmlns:r="http://schemas.openxmlformats.org/officeDocument/2006/relationships" id="262" r:id="R01b4779b328f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1b08e91884c44" /><Relationship Type="http://schemas.openxmlformats.org/officeDocument/2006/relationships/slide" Target="/ppt/slides/slide1.xml" Id="Rbf9ef8949176425a" /><Relationship Type="http://schemas.openxmlformats.org/officeDocument/2006/relationships/slide" Target="/ppt/slides/slide2.xml" Id="R445657c043704fbe" /><Relationship Type="http://schemas.openxmlformats.org/officeDocument/2006/relationships/slide" Target="/ppt/slides/slide3.xml" Id="R1aa4b56b7fbb4261" /><Relationship Type="http://schemas.openxmlformats.org/officeDocument/2006/relationships/slide" Target="/ppt/slides/slide4.xml" Id="R964c5a27a4894f92" /><Relationship Type="http://schemas.openxmlformats.org/officeDocument/2006/relationships/slide" Target="/ppt/slides/slide5.xml" Id="R9c7e892903ee41c3" /><Relationship Type="http://schemas.openxmlformats.org/officeDocument/2006/relationships/slide" Target="/ppt/slides/slide6.xml" Id="Reddd53bc834c465a" /><Relationship Type="http://schemas.openxmlformats.org/officeDocument/2006/relationships/slide" Target="/ppt/slides/slide7.xml" Id="R01b4779b328f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6b6811eda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02fb764524bf2" /><Relationship Type="http://schemas.openxmlformats.org/officeDocument/2006/relationships/theme" Target="/ppt/slideMasters/theme/theme1.xml" Id="R3ce09717549643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02fb76452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dae8dfe2d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6885fe1845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7f7e1b0fd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a689a67b2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cd4deefd5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e4e9dc27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5eb8d4ff2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MIMAMO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9 706 969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10 732 038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VIK GABRIELSEN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Kiserødåsen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monica@mimamo.no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www.mimamo.no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899 539 052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MIMAMO AS</a:t>
            </a:r>
          </a:p>
        </p:txBody>
      </p:sp>
    </p:spTree>
  </p:cSld>
  <p:clrMapOvr>
    <a:masterClrMapping xmlns:a="http://schemas.openxmlformats.org/drawingml/2006/main"/>
  </p:clrMapOvr>
</p:sld>
</file>