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2d6eb7547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13340d37348b1"/>
  </p:sldMasterIdLst>
  <p:sldIdLst>
    <p:sldId xmlns:r="http://schemas.openxmlformats.org/officeDocument/2006/relationships" id="256" r:id="R623fb67f605c4860"/>
    <p:sldId xmlns:r="http://schemas.openxmlformats.org/officeDocument/2006/relationships" id="257" r:id="R7bfbc8da827748d5"/>
    <p:sldId xmlns:r="http://schemas.openxmlformats.org/officeDocument/2006/relationships" id="258" r:id="R9982a311ad344cb5"/>
    <p:sldId xmlns:r="http://schemas.openxmlformats.org/officeDocument/2006/relationships" id="259" r:id="Rc23c8ca3bb374079"/>
    <p:sldId xmlns:r="http://schemas.openxmlformats.org/officeDocument/2006/relationships" id="260" r:id="R63fc49a3d0224729"/>
    <p:sldId xmlns:r="http://schemas.openxmlformats.org/officeDocument/2006/relationships" id="261" r:id="R944145cd27c9419f"/>
    <p:sldId xmlns:r="http://schemas.openxmlformats.org/officeDocument/2006/relationships" id="262" r:id="R0b2e3896a742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13340d37348b1" /><Relationship Type="http://schemas.openxmlformats.org/officeDocument/2006/relationships/slide" Target="/ppt/slides/slide1.xml" Id="R623fb67f605c4860" /><Relationship Type="http://schemas.openxmlformats.org/officeDocument/2006/relationships/slide" Target="/ppt/slides/slide2.xml" Id="R7bfbc8da827748d5" /><Relationship Type="http://schemas.openxmlformats.org/officeDocument/2006/relationships/slide" Target="/ppt/slides/slide3.xml" Id="R9982a311ad344cb5" /><Relationship Type="http://schemas.openxmlformats.org/officeDocument/2006/relationships/slide" Target="/ppt/slides/slide4.xml" Id="Rc23c8ca3bb374079" /><Relationship Type="http://schemas.openxmlformats.org/officeDocument/2006/relationships/slide" Target="/ppt/slides/slide5.xml" Id="R63fc49a3d0224729" /><Relationship Type="http://schemas.openxmlformats.org/officeDocument/2006/relationships/slide" Target="/ppt/slides/slide6.xml" Id="R944145cd27c9419f" /><Relationship Type="http://schemas.openxmlformats.org/officeDocument/2006/relationships/slide" Target="/ppt/slides/slide7.xml" Id="R0b2e3896a742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efa0d3107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b9d358054c86" /><Relationship Type="http://schemas.openxmlformats.org/officeDocument/2006/relationships/theme" Target="/ppt/slideMasters/theme/theme1.xml" Id="R452e4e09a8dc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cb9d35805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5053a9f0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12175613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e6043fd4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9bad9b54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713ba832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9c8ad0af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31f2805f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105 262 076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69 949 678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86 242 888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